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0.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1.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2.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88" r:id="rId3"/>
    <p:sldMasterId id="2147483696" r:id="rId4"/>
    <p:sldMasterId id="2147483704" r:id="rId5"/>
    <p:sldMasterId id="2147483712" r:id="rId6"/>
    <p:sldMasterId id="2147483720" r:id="rId7"/>
    <p:sldMasterId id="2147483728" r:id="rId8"/>
    <p:sldMasterId id="2147483782" r:id="rId9"/>
    <p:sldMasterId id="2147483841" r:id="rId10"/>
    <p:sldMasterId id="2147483850" r:id="rId11"/>
    <p:sldMasterId id="2147483859" r:id="rId12"/>
    <p:sldMasterId id="2147483924" r:id="rId13"/>
  </p:sldMasterIdLst>
  <p:notesMasterIdLst>
    <p:notesMasterId r:id="rId24"/>
  </p:notesMasterIdLst>
  <p:handoutMasterIdLst>
    <p:handoutMasterId r:id="rId25"/>
  </p:handoutMasterIdLst>
  <p:sldIdLst>
    <p:sldId id="269" r:id="rId14"/>
    <p:sldId id="378" r:id="rId15"/>
    <p:sldId id="377" r:id="rId16"/>
    <p:sldId id="381" r:id="rId17"/>
    <p:sldId id="353" r:id="rId18"/>
    <p:sldId id="352" r:id="rId19"/>
    <p:sldId id="382" r:id="rId20"/>
    <p:sldId id="383" r:id="rId21"/>
    <p:sldId id="384" r:id="rId22"/>
    <p:sldId id="385"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p15:clr>
            <a:srgbClr val="A4A3A4"/>
          </p15:clr>
        </p15:guide>
        <p15:guide id="2" orient="horz" pos="3884">
          <p15:clr>
            <a:srgbClr val="A4A3A4"/>
          </p15:clr>
        </p15:guide>
        <p15:guide id="3" pos="2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autoAdjust="0"/>
    <p:restoredTop sz="93800" autoAdjust="0"/>
  </p:normalViewPr>
  <p:slideViewPr>
    <p:cSldViewPr>
      <p:cViewPr varScale="1">
        <p:scale>
          <a:sx n="69" d="100"/>
          <a:sy n="69" d="100"/>
        </p:scale>
        <p:origin x="1416" y="60"/>
      </p:cViewPr>
      <p:guideLst>
        <p:guide orient="horz" pos="4156"/>
        <p:guide orient="horz" pos="3884"/>
        <p:guide pos="295"/>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91" d="100"/>
          <a:sy n="91" d="100"/>
        </p:scale>
        <p:origin x="2106"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lang="sv-SE"/>
          </a:p>
        </p:txBody>
      </p:sp>
      <p:sp>
        <p:nvSpPr>
          <p:cNvPr id="3" name="Platshållare för datum 2"/>
          <p:cNvSpPr>
            <a:spLocks noGrp="1"/>
          </p:cNvSpPr>
          <p:nvPr>
            <p:ph type="dt" sz="quarter" idx="1"/>
          </p:nvPr>
        </p:nvSpPr>
        <p:spPr>
          <a:xfrm>
            <a:off x="3850444" y="0"/>
            <a:ext cx="2945659" cy="498056"/>
          </a:xfrm>
          <a:prstGeom prst="rect">
            <a:avLst/>
          </a:prstGeom>
        </p:spPr>
        <p:txBody>
          <a:bodyPr vert="horz" lIns="91432" tIns="45716" rIns="91432" bIns="45716" rtlCol="0"/>
          <a:lstStyle>
            <a:lvl1pPr algn="r">
              <a:defRPr sz="1200"/>
            </a:lvl1pPr>
          </a:lstStyle>
          <a:p>
            <a:fld id="{CD347C89-A9B5-43C7-87EE-0B83B6FACC51}" type="datetimeFigureOut">
              <a:rPr lang="sv-SE" smtClean="0"/>
              <a:t>2021-04-20</a:t>
            </a:fld>
            <a:endParaRPr lang="sv-SE"/>
          </a:p>
        </p:txBody>
      </p:sp>
      <p:sp>
        <p:nvSpPr>
          <p:cNvPr id="4" name="Platshållare för sidfot 3"/>
          <p:cNvSpPr>
            <a:spLocks noGrp="1"/>
          </p:cNvSpPr>
          <p:nvPr>
            <p:ph type="ftr" sz="quarter" idx="2"/>
          </p:nvPr>
        </p:nvSpPr>
        <p:spPr>
          <a:xfrm>
            <a:off x="1" y="9428585"/>
            <a:ext cx="2945659" cy="498055"/>
          </a:xfrm>
          <a:prstGeom prst="rect">
            <a:avLst/>
          </a:prstGeom>
        </p:spPr>
        <p:txBody>
          <a:bodyPr vert="horz" lIns="91432" tIns="45716" rIns="91432" bIns="45716"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28585"/>
            <a:ext cx="2945659" cy="498055"/>
          </a:xfrm>
          <a:prstGeom prst="rect">
            <a:avLst/>
          </a:prstGeom>
        </p:spPr>
        <p:txBody>
          <a:bodyPr vert="horz" lIns="91432" tIns="45716" rIns="91432" bIns="45716" rtlCol="0" anchor="b"/>
          <a:lstStyle>
            <a:lvl1pPr algn="r">
              <a:defRPr sz="1200"/>
            </a:lvl1pPr>
          </a:lstStyle>
          <a:p>
            <a:fld id="{11CF8199-B3F4-4D73-8059-AB4CB783EA7D}" type="slidenum">
              <a:rPr lang="sv-SE" smtClean="0"/>
              <a:t>‹#›</a:t>
            </a:fld>
            <a:endParaRPr lang="sv-SE"/>
          </a:p>
        </p:txBody>
      </p:sp>
    </p:spTree>
    <p:extLst>
      <p:ext uri="{BB962C8B-B14F-4D97-AF65-F5344CB8AC3E}">
        <p14:creationId xmlns:p14="http://schemas.microsoft.com/office/powerpoint/2010/main" val="1493135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sv-SE"/>
          </a:p>
        </p:txBody>
      </p:sp>
      <p:sp>
        <p:nvSpPr>
          <p:cNvPr id="3" name="Platshållare för datum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a:lvl1pPr>
          </a:lstStyle>
          <a:p>
            <a:fld id="{C7046D77-7A3F-4FA9-AC92-709AED4FB5F6}" type="datetimeFigureOut">
              <a:rPr lang="sv-SE" smtClean="0"/>
              <a:pPr/>
              <a:t>2021-04-20</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sv-SE"/>
          </a:p>
        </p:txBody>
      </p:sp>
      <p:sp>
        <p:nvSpPr>
          <p:cNvPr id="5" name="Platshållare för anteckningar 4"/>
          <p:cNvSpPr>
            <a:spLocks noGrp="1"/>
          </p:cNvSpPr>
          <p:nvPr>
            <p:ph type="body" sz="quarter" idx="3"/>
          </p:nvPr>
        </p:nvSpPr>
        <p:spPr>
          <a:xfrm>
            <a:off x="679768" y="4715154"/>
            <a:ext cx="5438140" cy="4466987"/>
          </a:xfrm>
          <a:prstGeom prst="rect">
            <a:avLst/>
          </a:prstGeom>
        </p:spPr>
        <p:txBody>
          <a:bodyPr vert="horz" lIns="91432" tIns="45716" rIns="91432" bIns="45716"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28584"/>
            <a:ext cx="2945659" cy="496332"/>
          </a:xfrm>
          <a:prstGeom prst="rect">
            <a:avLst/>
          </a:prstGeom>
        </p:spPr>
        <p:txBody>
          <a:bodyPr vert="horz" lIns="91432" tIns="45716" rIns="91432" bIns="45716" rtlCol="0" anchor="b"/>
          <a:lstStyle>
            <a:lvl1pPr algn="r">
              <a:defRPr sz="1200"/>
            </a:lvl1pPr>
          </a:lstStyle>
          <a:p>
            <a:fld id="{CE5D709F-E256-4A36-B43A-C2969BEDD107}" type="slidenum">
              <a:rPr lang="sv-SE" smtClean="0"/>
              <a:pPr/>
              <a:t>‹#›</a:t>
            </a:fld>
            <a:endParaRPr lang="sv-SE"/>
          </a:p>
        </p:txBody>
      </p:sp>
    </p:spTree>
    <p:extLst>
      <p:ext uri="{BB962C8B-B14F-4D97-AF65-F5344CB8AC3E}">
        <p14:creationId xmlns:p14="http://schemas.microsoft.com/office/powerpoint/2010/main" val="1330970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solidFill>
                  <a:prstClr val="black"/>
                </a:solidFill>
              </a:rPr>
              <a:pPr/>
              <a:t>1</a:t>
            </a:fld>
            <a:endParaRPr lang="sv-SE" dirty="0">
              <a:solidFill>
                <a:prstClr val="black"/>
              </a:solidFill>
            </a:endParaRPr>
          </a:p>
        </p:txBody>
      </p:sp>
    </p:spTree>
    <p:extLst>
      <p:ext uri="{BB962C8B-B14F-4D97-AF65-F5344CB8AC3E}">
        <p14:creationId xmlns:p14="http://schemas.microsoft.com/office/powerpoint/2010/main" val="4274257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Skoldockning  </a:t>
            </a:r>
            <a:r>
              <a:rPr lang="sv-SE" dirty="0"/>
              <a:t>bygger på </a:t>
            </a:r>
            <a:r>
              <a:rPr lang="sv-SE" dirty="0" smtClean="0"/>
              <a:t>att skolledning  träffar tex personer från näringsliv och </a:t>
            </a:r>
            <a:r>
              <a:rPr lang="sv-SE" dirty="0" err="1" smtClean="0"/>
              <a:t>ev</a:t>
            </a:r>
            <a:r>
              <a:rPr lang="sv-SE" dirty="0" smtClean="0"/>
              <a:t> andra aktörer för  </a:t>
            </a:r>
            <a:r>
              <a:rPr lang="sv-SE" dirty="0"/>
              <a:t>att hjälpa skolan med olika </a:t>
            </a:r>
            <a:r>
              <a:rPr lang="sv-SE" dirty="0" smtClean="0"/>
              <a:t>problemlösningar </a:t>
            </a:r>
            <a:r>
              <a:rPr lang="sv-SE" dirty="0"/>
              <a:t>för skolans och elevernas </a:t>
            </a:r>
            <a:r>
              <a:rPr lang="sv-SE" dirty="0" smtClean="0"/>
              <a:t>bästa. Vi ett pågående  arbete i 3 skolor inom området.</a:t>
            </a:r>
          </a:p>
          <a:p>
            <a:endParaRPr lang="sv-SE" b="1" dirty="0"/>
          </a:p>
          <a:p>
            <a:r>
              <a:rPr lang="sv-SE" b="1" dirty="0" smtClean="0"/>
              <a:t> </a:t>
            </a:r>
            <a:r>
              <a:rPr lang="sv-SE" dirty="0" smtClean="0"/>
              <a:t>Vi och ni medlemmar i integrationspakten. Syftar till </a:t>
            </a:r>
            <a:r>
              <a:rPr lang="sv-SE" smtClean="0"/>
              <a:t>att </a:t>
            </a:r>
            <a:r>
              <a:rPr lang="sv-SE" smtClean="0"/>
              <a:t>nyanlända </a:t>
            </a:r>
            <a:r>
              <a:rPr lang="sv-SE" dirty="0" smtClean="0"/>
              <a:t>ska komma ut i egen försörjning där ni är en viktig aktör. </a:t>
            </a:r>
          </a:p>
          <a:p>
            <a:r>
              <a:rPr lang="sv-SE" dirty="0" smtClean="0"/>
              <a:t>Ni kan också anmäla so digital språkmentor för att bidra till ökad integration. 1 timma i månaden under 8 månader.</a:t>
            </a:r>
          </a:p>
          <a:p>
            <a:endParaRPr lang="sv-SE" dirty="0"/>
          </a:p>
          <a:p>
            <a:r>
              <a:rPr lang="sv-SE" dirty="0" smtClean="0"/>
              <a:t>Framåt: SBR som har ansvar för att samordna arbetet med  näringslivspolicyn i staden och se till att den blir verklighet planerar företagsdialoger och vi har haft en idé om mingelmässa i samband med det. </a:t>
            </a:r>
          </a:p>
          <a:p>
            <a:r>
              <a:rPr lang="sv-SE" dirty="0" smtClean="0"/>
              <a:t>Bengt vår näringslivskonsult kan berätta mer.</a:t>
            </a:r>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10</a:t>
            </a:fld>
            <a:endParaRPr lang="sv-SE"/>
          </a:p>
        </p:txBody>
      </p:sp>
    </p:spTree>
    <p:extLst>
      <p:ext uri="{BB962C8B-B14F-4D97-AF65-F5344CB8AC3E}">
        <p14:creationId xmlns:p14="http://schemas.microsoft.com/office/powerpoint/2010/main" val="34532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Nämnde</a:t>
            </a:r>
            <a:r>
              <a:rPr lang="sv-SE" baseline="0" dirty="0" smtClean="0"/>
              <a:t>n beslutar vad, nämndmålen och förvaltningen står sedan för </a:t>
            </a:r>
            <a:r>
              <a:rPr lang="sv-SE" baseline="0" dirty="0" err="1" smtClean="0"/>
              <a:t>huret</a:t>
            </a:r>
            <a:r>
              <a:rPr lang="sv-SE" baseline="0" dirty="0" smtClean="0"/>
              <a:t>.</a:t>
            </a:r>
          </a:p>
          <a:p>
            <a:endParaRPr lang="sv-SE" dirty="0"/>
          </a:p>
        </p:txBody>
      </p:sp>
      <p:sp>
        <p:nvSpPr>
          <p:cNvPr id="4" name="Platshållare för bildnummer 3"/>
          <p:cNvSpPr>
            <a:spLocks noGrp="1"/>
          </p:cNvSpPr>
          <p:nvPr>
            <p:ph type="sldNum" sz="quarter" idx="10"/>
          </p:nvPr>
        </p:nvSpPr>
        <p:spPr/>
        <p:txBody>
          <a:bodyPr/>
          <a:lstStyle/>
          <a:p>
            <a:pPr marL="0" marR="0" lvl="0" indent="0" algn="r" defTabSz="457163" rtl="0" eaLnBrk="1" fontAlgn="auto" latinLnBrk="0" hangingPunct="1">
              <a:lnSpc>
                <a:spcPct val="100000"/>
              </a:lnSpc>
              <a:spcBef>
                <a:spcPts val="0"/>
              </a:spcBef>
              <a:spcAft>
                <a:spcPts val="0"/>
              </a:spcAft>
              <a:buClrTx/>
              <a:buSzTx/>
              <a:buFontTx/>
              <a:buNone/>
              <a:tabLst/>
              <a:defRPr/>
            </a:pPr>
            <a:fld id="{07C857DF-9964-0C4E-BCFD-CD1E1642BFB9}" type="slidenum">
              <a:rPr kumimoji="0" lang="sv-SE"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163"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7399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Stadsdelsnämndernas uppgifter omfattar </a:t>
            </a:r>
            <a:r>
              <a:rPr lang="sv-SE" dirty="0" err="1" smtClean="0"/>
              <a:t>bl</a:t>
            </a:r>
            <a:r>
              <a:rPr lang="sv-SE" dirty="0" smtClean="0"/>
              <a:t> a äldreomsorg, förskola, socialtjänst,</a:t>
            </a:r>
            <a:r>
              <a:rPr lang="sv-SE" baseline="0" dirty="0" smtClean="0"/>
              <a:t> fritids- och kulturverksamhet, stöd och service till personer med funktionsnedsättning, skötsel av parker. </a:t>
            </a:r>
            <a:r>
              <a:rPr lang="sv-SE" dirty="0"/>
              <a:t>stadsmiljöarbete</a:t>
            </a:r>
          </a:p>
          <a:p>
            <a:r>
              <a:rPr lang="sv-SE" dirty="0" smtClean="0"/>
              <a:t> </a:t>
            </a:r>
            <a:r>
              <a:rPr lang="sv-SE" dirty="0"/>
              <a:t>lokalt näringslivsarbete kopplat till trygghets- och stadsmiljöuppdraget</a:t>
            </a:r>
          </a:p>
          <a:p>
            <a:r>
              <a:rPr lang="sv-SE" dirty="0" smtClean="0"/>
              <a:t>lokalt </a:t>
            </a:r>
            <a:r>
              <a:rPr lang="sv-SE" dirty="0"/>
              <a:t>trygghetsarbete och lokal platssamverkan</a:t>
            </a:r>
            <a:endParaRPr lang="sv-SE" baseline="0" dirty="0" smtClean="0"/>
          </a:p>
          <a:p>
            <a:r>
              <a:rPr lang="sv-SE" baseline="0" dirty="0" smtClean="0"/>
              <a:t>Vi som arbetar på förvaltningen finns till för våra invånare. Det är skattemedel som finansierar vårt arbete så självklart måste det vi gör ge bästa möjliga nytta för invånarna.</a:t>
            </a: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3</a:t>
            </a:fld>
            <a:endParaRPr lang="sv-SE"/>
          </a:p>
        </p:txBody>
      </p:sp>
    </p:spTree>
    <p:extLst>
      <p:ext uri="{BB962C8B-B14F-4D97-AF65-F5344CB8AC3E}">
        <p14:creationId xmlns:p14="http://schemas.microsoft.com/office/powerpoint/2010/main" val="282487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KF har tre övergripande</a:t>
            </a:r>
            <a:r>
              <a:rPr lang="sv-SE" baseline="0" dirty="0" smtClean="0"/>
              <a:t> inriktningsmål och sedan flera olika verksamhetsområdesmål. Vår stadsdelsnämnd fattar sedan beslut om våra nämndmål som anknyter till de övergripande målen. </a:t>
            </a:r>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a:t>
            </a:fld>
            <a:endParaRPr lang="sv-SE"/>
          </a:p>
        </p:txBody>
      </p:sp>
    </p:spTree>
    <p:extLst>
      <p:ext uri="{BB962C8B-B14F-4D97-AF65-F5344CB8AC3E}">
        <p14:creationId xmlns:p14="http://schemas.microsoft.com/office/powerpoint/2010/main" val="4172111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Stort</a:t>
            </a:r>
            <a:r>
              <a:rPr lang="sv-SE" baseline="0" dirty="0" smtClean="0"/>
              <a:t> geografiskt med fina naturområden och härliga bad. Socioekonomiskt blandat med fina villaområden och resursstarka invånare, höga medelinkomst och hög utbildningsnivå men även mer utsatta områden med stor arbetslöshet och kriminalitet. Det gör det till en väldigt spännande och dynamisk stadsdel. Nästan 76 000 invånare.</a:t>
            </a:r>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5</a:t>
            </a:fld>
            <a:endParaRPr lang="sv-SE"/>
          </a:p>
        </p:txBody>
      </p:sp>
    </p:spTree>
    <p:extLst>
      <p:ext uri="{BB962C8B-B14F-4D97-AF65-F5344CB8AC3E}">
        <p14:creationId xmlns:p14="http://schemas.microsoft.com/office/powerpoint/2010/main" val="3183173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Vår övergripande organisation:  administrativa</a:t>
            </a:r>
            <a:r>
              <a:rPr lang="sv-SE" baseline="0" dirty="0" smtClean="0"/>
              <a:t> </a:t>
            </a:r>
            <a:r>
              <a:rPr lang="sv-SE" baseline="0" dirty="0" err="1" smtClean="0"/>
              <a:t>avd</a:t>
            </a:r>
            <a:r>
              <a:rPr lang="sv-SE" baseline="0" dirty="0" smtClean="0"/>
              <a:t> olika stödfunktioner till </a:t>
            </a:r>
            <a:r>
              <a:rPr lang="sv-SE" baseline="0" dirty="0" err="1" smtClean="0"/>
              <a:t>verksamhetsavd</a:t>
            </a:r>
            <a:r>
              <a:rPr lang="sv-SE" baseline="0" dirty="0" smtClean="0"/>
              <a:t> HR, ekonomi, lokal mm. </a:t>
            </a:r>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6</a:t>
            </a:fld>
            <a:endParaRPr lang="sv-SE"/>
          </a:p>
        </p:txBody>
      </p:sp>
    </p:spTree>
    <p:extLst>
      <p:ext uri="{BB962C8B-B14F-4D97-AF65-F5344CB8AC3E}">
        <p14:creationId xmlns:p14="http://schemas.microsoft.com/office/powerpoint/2010/main" val="306981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KF fattade beslut om en näringslivspolicy i maj 2020.  Den har tagits fram för att staden ska höja ambitionsnivån när det gäller företagsklimatet. År 2025 ska Stockholm ha Sveriges bästa företagsklimat.</a:t>
            </a:r>
          </a:p>
          <a:p>
            <a:endParaRPr lang="sv-SE" dirty="0"/>
          </a:p>
          <a:p>
            <a:r>
              <a:rPr lang="sv-SE" dirty="0" smtClean="0"/>
              <a:t>Vad innebär det i praktiken för er och för Hässelby Vällingby?</a:t>
            </a:r>
          </a:p>
          <a:p>
            <a:endParaRPr lang="sv-SE" dirty="0"/>
          </a:p>
          <a:p>
            <a:endParaRPr lang="sv-SE" dirty="0" smtClean="0"/>
          </a:p>
          <a:p>
            <a:r>
              <a:rPr lang="sv-SE" dirty="0" smtClean="0"/>
              <a:t>I drygt ett år har pandemin hållit världen i sitt grepp. Vi har fått ställa om och anpassa verksamheter utifrån rådande omständigheter. I perioder har vi fått stänga vissa verksamheter.  Fokus är ändå att samhället måste fungera trots pandemin och våra invånare måste få det stöd och den service de behöver och har rätt till.</a:t>
            </a:r>
          </a:p>
          <a:p>
            <a:r>
              <a:rPr lang="sv-SE" dirty="0" smtClean="0"/>
              <a:t>För näringslivet har pandemin inneburit extremt stora påfrestningar och negativa ekonomiska konsekvenser. Företagsklimatet  är avgörande för Stockholms framtid och därför så extra viktigt just nu, i denna kris. Vårt samarbete viktigare än någonsin.</a:t>
            </a:r>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7</a:t>
            </a:fld>
            <a:endParaRPr lang="sv-SE"/>
          </a:p>
        </p:txBody>
      </p:sp>
    </p:spTree>
    <p:extLst>
      <p:ext uri="{BB962C8B-B14F-4D97-AF65-F5344CB8AC3E}">
        <p14:creationId xmlns:p14="http://schemas.microsoft.com/office/powerpoint/2010/main" val="366126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Fyra fokusområden har definierats i näringslivspolicyn där staden behöver stärka sitt näringslivsarbete.</a:t>
            </a:r>
          </a:p>
          <a:p>
            <a:endParaRPr lang="sv-SE" dirty="0"/>
          </a:p>
          <a:p>
            <a:r>
              <a:rPr lang="sv-SE" dirty="0" smtClean="0"/>
              <a:t>Område 3 är det som mest berör stadsdelsnämnden. Trygghet, säkerhet och platssamverkan.</a:t>
            </a:r>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8</a:t>
            </a:fld>
            <a:endParaRPr lang="sv-SE"/>
          </a:p>
        </p:txBody>
      </p:sp>
    </p:spTree>
    <p:extLst>
      <p:ext uri="{BB962C8B-B14F-4D97-AF65-F5344CB8AC3E}">
        <p14:creationId xmlns:p14="http://schemas.microsoft.com/office/powerpoint/2010/main" val="1814214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endParaRPr lang="sv-SE" dirty="0"/>
          </a:p>
          <a:p>
            <a:r>
              <a:rPr lang="sv-SE" dirty="0" smtClean="0"/>
              <a:t>Det här är vårt nämndmål i vår verksamhetsplan för 2021.  Det innebär att vi tillsammans gör Hässelby-vällingby till en trygg, säker och välskött plats.</a:t>
            </a:r>
          </a:p>
          <a:p>
            <a:r>
              <a:rPr lang="sv-SE" dirty="0" smtClean="0"/>
              <a:t>I vår VP har vi tre fokusområden i år, Trygghet, integration och innovation och där kommer  ni in i alla delar.  Trygghet (platssamverkan), integration (integrationspakten), innovation ( något vi alla måste jobba med för att klara morgondagens utmaningar).</a:t>
            </a:r>
          </a:p>
          <a:p>
            <a:endParaRPr lang="sv-SE" dirty="0"/>
          </a:p>
          <a:p>
            <a:r>
              <a:rPr lang="sv-SE" dirty="0" smtClean="0"/>
              <a:t>Hur gör vi då det?</a:t>
            </a:r>
          </a:p>
          <a:p>
            <a:r>
              <a:rPr lang="sv-SE" dirty="0" err="1" smtClean="0"/>
              <a:t>Bl</a:t>
            </a:r>
            <a:r>
              <a:rPr lang="sv-SE" dirty="0" smtClean="0"/>
              <a:t> a genom vår platssamverkan.</a:t>
            </a:r>
          </a:p>
          <a:p>
            <a:r>
              <a:rPr lang="sv-SE" dirty="0" smtClean="0"/>
              <a:t>Vi startade i Hässelby torg och sedan har det utökats utifrån platser som identifierats som otrygga.</a:t>
            </a:r>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9</a:t>
            </a:fld>
            <a:endParaRPr lang="sv-SE"/>
          </a:p>
        </p:txBody>
      </p:sp>
    </p:spTree>
    <p:extLst>
      <p:ext uri="{BB962C8B-B14F-4D97-AF65-F5344CB8AC3E}">
        <p14:creationId xmlns:p14="http://schemas.microsoft.com/office/powerpoint/2010/main" val="2428238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pic>
        <p:nvPicPr>
          <p:cNvPr id="9" name="Bildobjekt 8" descr="StockholmsStad_logot#21B0A5.png"/>
          <p:cNvPicPr>
            <a:picLocks noChangeAspect="1"/>
          </p:cNvPicPr>
          <p:nvPr userDrawn="1"/>
        </p:nvPicPr>
        <p:blipFill>
          <a:blip r:embed="rId2" cstate="print"/>
          <a:stretch>
            <a:fillRect/>
          </a:stretch>
        </p:blipFill>
        <p:spPr>
          <a:xfrm>
            <a:off x="6845869" y="576103"/>
            <a:ext cx="1613919" cy="548641"/>
          </a:xfrm>
          <a:prstGeom prst="rect">
            <a:avLst/>
          </a:prstGeom>
        </p:spPr>
      </p:pic>
      <p:sp>
        <p:nvSpPr>
          <p:cNvPr id="8" name="Rubrik 7"/>
          <p:cNvSpPr>
            <a:spLocks noGrp="1"/>
          </p:cNvSpPr>
          <p:nvPr>
            <p:ph type="title"/>
          </p:nvPr>
        </p:nvSpPr>
        <p:spPr>
          <a:xfrm>
            <a:off x="468313" y="2276872"/>
            <a:ext cx="8229600" cy="1143000"/>
          </a:xfrm>
        </p:spPr>
        <p:txBody>
          <a:bodyPr/>
          <a:lstStyle>
            <a:lvl1pPr algn="ctr">
              <a:defRPr/>
            </a:lvl1pPr>
          </a:lstStyle>
          <a:p>
            <a:r>
              <a:rPr lang="sv-SE" smtClean="0"/>
              <a:t>Klicka här för att ändra format</a:t>
            </a:r>
            <a:endParaRPr lang="sv-SE" dirty="0"/>
          </a:p>
        </p:txBody>
      </p:sp>
      <p:sp>
        <p:nvSpPr>
          <p:cNvPr id="11" name="Platshållare för datum 10"/>
          <p:cNvSpPr>
            <a:spLocks noGrp="1"/>
          </p:cNvSpPr>
          <p:nvPr>
            <p:ph type="dt" sz="half" idx="10"/>
          </p:nvPr>
        </p:nvSpPr>
        <p:spPr/>
        <p:txBody>
          <a:bodyPr/>
          <a:lstStyle/>
          <a:p>
            <a:fld id="{F694B218-3DE3-4178-8442-88C7D5609640}" type="datetime1">
              <a:rPr lang="sv-SE" smtClean="0"/>
              <a:pPr/>
              <a:t>2021-04-20</a:t>
            </a:fld>
            <a:endParaRPr lang="en-US" dirty="0"/>
          </a:p>
        </p:txBody>
      </p:sp>
      <p:sp>
        <p:nvSpPr>
          <p:cNvPr id="12" name="Platshållare för sidfot 11"/>
          <p:cNvSpPr>
            <a:spLocks noGrp="1"/>
          </p:cNvSpPr>
          <p:nvPr>
            <p:ph type="ftr" sz="quarter" idx="11"/>
          </p:nvPr>
        </p:nvSpPr>
        <p:spPr/>
        <p:txBody>
          <a:bodyPr/>
          <a:lstStyle/>
          <a:p>
            <a:endParaRPr lang="en-US" dirty="0"/>
          </a:p>
        </p:txBody>
      </p:sp>
      <p:sp>
        <p:nvSpPr>
          <p:cNvPr id="13" name="Platshållare för bildnummer 12"/>
          <p:cNvSpPr>
            <a:spLocks noGrp="1"/>
          </p:cNvSpPr>
          <p:nvPr>
            <p:ph type="sldNum" sz="quarter" idx="12"/>
          </p:nvPr>
        </p:nvSpPr>
        <p:spPr/>
        <p:txBody>
          <a:bodyPr/>
          <a:lstStyle/>
          <a:p>
            <a:r>
              <a:rPr lang="en-US" smtClean="0"/>
              <a:t>Sid </a:t>
            </a:r>
            <a:fld id="{625BFF1C-0550-4892-A058-F5526EA5680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Bildobjekt 7"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4" name="Platshållare för datum 13"/>
          <p:cNvSpPr>
            <a:spLocks noGrp="1"/>
          </p:cNvSpPr>
          <p:nvPr>
            <p:ph type="dt" sz="half" idx="10"/>
          </p:nvPr>
        </p:nvSpPr>
        <p:spPr/>
        <p:txBody>
          <a:bodyPr/>
          <a:lstStyle/>
          <a:p>
            <a:fld id="{F694B218-3DE3-4178-8442-88C7D5609640}" type="datetime1">
              <a:rPr lang="sv-SE" smtClean="0"/>
              <a:pPr/>
              <a:t>2021-04-20</a:t>
            </a:fld>
            <a:endParaRPr lang="en-US" dirty="0"/>
          </a:p>
        </p:txBody>
      </p:sp>
      <p:sp>
        <p:nvSpPr>
          <p:cNvPr id="15" name="Platshållare för sidfot 14"/>
          <p:cNvSpPr>
            <a:spLocks noGrp="1"/>
          </p:cNvSpPr>
          <p:nvPr>
            <p:ph type="ftr" sz="quarter" idx="11"/>
          </p:nvPr>
        </p:nvSpPr>
        <p:spPr/>
        <p:txBody>
          <a:bodyPr/>
          <a:lstStyle/>
          <a:p>
            <a:endParaRPr lang="en-US" dirty="0"/>
          </a:p>
        </p:txBody>
      </p:sp>
      <p:sp>
        <p:nvSpPr>
          <p:cNvPr id="16" name="Platshållare för bildnummer 15"/>
          <p:cNvSpPr>
            <a:spLocks noGrp="1"/>
          </p:cNvSpPr>
          <p:nvPr>
            <p:ph type="sldNum" sz="quarter" idx="12"/>
          </p:nvPr>
        </p:nvSpPr>
        <p:spPr/>
        <p:txBody>
          <a:bodyPr/>
          <a:lstStyle/>
          <a:p>
            <a:r>
              <a:rPr lang="en-US" smtClean="0"/>
              <a:t>Sid </a:t>
            </a:r>
            <a:fld id="{625BFF1C-0550-4892-A058-F5526EA5680B}"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2" name="Platshållare för datum 11"/>
          <p:cNvSpPr>
            <a:spLocks noGrp="1"/>
          </p:cNvSpPr>
          <p:nvPr>
            <p:ph type="dt" sz="half" idx="10"/>
          </p:nvPr>
        </p:nvSpPr>
        <p:spPr/>
        <p:txBody>
          <a:bodyPr/>
          <a:lstStyle/>
          <a:p>
            <a:r>
              <a:rPr lang="sv-SE" smtClean="0"/>
              <a:t>20XX-XX-XX</a:t>
            </a:r>
            <a:endParaRPr lang="sv-SE" dirty="0"/>
          </a:p>
        </p:txBody>
      </p:sp>
      <p:sp>
        <p:nvSpPr>
          <p:cNvPr id="13" name="Platshållare för sidfot 12"/>
          <p:cNvSpPr>
            <a:spLocks noGrp="1"/>
          </p:cNvSpPr>
          <p:nvPr>
            <p:ph type="ftr" sz="quarter" idx="11"/>
          </p:nvPr>
        </p:nvSpPr>
        <p:spPr/>
        <p:txBody>
          <a:bodyPr/>
          <a:lstStyle/>
          <a:p>
            <a:r>
              <a:rPr lang="sv-SE" smtClean="0"/>
              <a:t>Skriv eventuell sidfot här</a:t>
            </a:r>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34025256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smtClean="0"/>
              <a:t>20XX-XX-XX</a:t>
            </a:r>
            <a:endParaRPr lang="sv-SE" dirty="0"/>
          </a:p>
        </p:txBody>
      </p:sp>
      <p:sp>
        <p:nvSpPr>
          <p:cNvPr id="9" name="Platshållare för sidfot 8"/>
          <p:cNvSpPr>
            <a:spLocks noGrp="1"/>
          </p:cNvSpPr>
          <p:nvPr>
            <p:ph type="ftr" sz="quarter" idx="11"/>
          </p:nvPr>
        </p:nvSpPr>
        <p:spPr/>
        <p:txBody>
          <a:bodyPr/>
          <a:lstStyle/>
          <a:p>
            <a:r>
              <a:rPr lang="sv-SE" smtClean="0"/>
              <a:t>Skriv eventuell sidfot här</a:t>
            </a:r>
            <a:endParaRPr lang="sv-SE" dirty="0"/>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47642867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smtClean="0"/>
              <a:t>Redigera format för bakgrundstext</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45912676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smtClean="0"/>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6621624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smtClean="0"/>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425406829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smtClean="0"/>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14066048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5" name="Platshållare för datum 14"/>
          <p:cNvSpPr>
            <a:spLocks noGrp="1"/>
          </p:cNvSpPr>
          <p:nvPr>
            <p:ph type="dt" sz="half"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A9EE5-A33E-4616-B633-B4BD544F0A83}"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2021-04-20</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Platshållare för bildnummer 15"/>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Sida </a:t>
            </a:r>
            <a:fld id="{42A5867E-8ECA-40F1-9DD6-AE7AFDFAA899}"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Platshållare för sidfot 16"/>
          <p:cNvSpPr>
            <a:spLocks noGrp="1"/>
          </p:cNvSpPr>
          <p:nvPr>
            <p:ph type="ftr"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 </a:t>
            </a:r>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ubrik 7"/>
          <p:cNvSpPr>
            <a:spLocks noGrp="1"/>
          </p:cNvSpPr>
          <p:nvPr>
            <p:ph type="title"/>
          </p:nvPr>
        </p:nvSpPr>
        <p:spPr/>
        <p:txBody>
          <a:bodyPr/>
          <a:lstStyle/>
          <a:p>
            <a:r>
              <a:rPr lang="sv-SE" dirty="0" smtClean="0"/>
              <a:t>Klicka här för att ändra format</a:t>
            </a:r>
            <a:endParaRPr lang="sv-SE" dirty="0"/>
          </a:p>
        </p:txBody>
      </p:sp>
    </p:spTree>
    <p:extLst>
      <p:ext uri="{BB962C8B-B14F-4D97-AF65-F5344CB8AC3E}">
        <p14:creationId xmlns:p14="http://schemas.microsoft.com/office/powerpoint/2010/main" val="11451394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örstasidan_1">
    <p:spTree>
      <p:nvGrpSpPr>
        <p:cNvPr id="1" name=""/>
        <p:cNvGrpSpPr/>
        <p:nvPr/>
      </p:nvGrpSpPr>
      <p:grpSpPr>
        <a:xfrm>
          <a:off x="0" y="0"/>
          <a:ext cx="0" cy="0"/>
          <a:chOff x="0" y="0"/>
          <a:chExt cx="0" cy="0"/>
        </a:xfrm>
      </p:grpSpPr>
      <p:pic>
        <p:nvPicPr>
          <p:cNvPr id="12" name="Bildobjekt 11" descr="Sida5.jpg"/>
          <p:cNvPicPr>
            <a:picLocks noChangeAspect="1"/>
          </p:cNvPicPr>
          <p:nvPr userDrawn="1"/>
        </p:nvPicPr>
        <p:blipFill>
          <a:blip r:embed="rId2" cstate="screen"/>
          <a:stretch>
            <a:fillRect/>
          </a:stretch>
        </p:blipFill>
        <p:spPr>
          <a:xfrm>
            <a:off x="0" y="0"/>
            <a:ext cx="9144000" cy="6858000"/>
          </a:xfrm>
          <a:prstGeom prst="rect">
            <a:avLst/>
          </a:prstGeom>
        </p:spPr>
      </p:pic>
      <p:pic>
        <p:nvPicPr>
          <p:cNvPr id="10" name="Bildobjekt 9"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9" name="textruta 8"/>
          <p:cNvSpPr txBox="1"/>
          <p:nvPr userDrawn="1"/>
        </p:nvSpPr>
        <p:spPr>
          <a:xfrm>
            <a:off x="5094514" y="3443844"/>
            <a:ext cx="1721922" cy="369332"/>
          </a:xfrm>
          <a:prstGeom prst="rect">
            <a:avLst/>
          </a:prstGeom>
          <a:noFill/>
        </p:spPr>
        <p:txBody>
          <a:bodyPr wrap="square" rtlCol="0">
            <a:spAutoFit/>
          </a:bodyPr>
          <a:lstStyle/>
          <a:p>
            <a:endParaRPr lang="sv-SE" dirty="0"/>
          </a:p>
        </p:txBody>
      </p:sp>
      <p:sp>
        <p:nvSpPr>
          <p:cNvPr id="30" name="Platshållare för datum 29"/>
          <p:cNvSpPr>
            <a:spLocks noGrp="1"/>
          </p:cNvSpPr>
          <p:nvPr>
            <p:ph type="dt" sz="half" idx="10"/>
          </p:nvPr>
        </p:nvSpPr>
        <p:spPr/>
        <p:txBody>
          <a:bodyPr/>
          <a:lstStyle/>
          <a:p>
            <a:fld id="{B1F3D6C8-46B4-4BCA-91C7-F8973A2C4ED8}" type="datetime1">
              <a:rPr lang="sv-SE" smtClean="0"/>
              <a:pPr/>
              <a:t>2021-04-20</a:t>
            </a:fld>
            <a:endParaRPr lang="sv-SE" dirty="0"/>
          </a:p>
        </p:txBody>
      </p:sp>
      <p:sp>
        <p:nvSpPr>
          <p:cNvPr id="13" name="Rubrik 12"/>
          <p:cNvSpPr>
            <a:spLocks noGrp="1"/>
          </p:cNvSpPr>
          <p:nvPr>
            <p:ph type="title"/>
          </p:nvPr>
        </p:nvSpPr>
        <p:spPr/>
        <p:txBody>
          <a:bodyPr/>
          <a:lstStyle/>
          <a:p>
            <a:r>
              <a:rPr lang="sv-SE" smtClean="0"/>
              <a:t>Klicka här för att ändra format</a:t>
            </a:r>
            <a:endParaRPr lang="sv-SE" dirty="0"/>
          </a:p>
        </p:txBody>
      </p:sp>
      <p:sp>
        <p:nvSpPr>
          <p:cNvPr id="14" name="textruta 13"/>
          <p:cNvSpPr txBox="1"/>
          <p:nvPr userDrawn="1"/>
        </p:nvSpPr>
        <p:spPr>
          <a:xfrm>
            <a:off x="3222625" y="6224072"/>
            <a:ext cx="3273425" cy="246221"/>
          </a:xfrm>
          <a:prstGeom prst="rect">
            <a:avLst/>
          </a:prstGeom>
          <a:noFill/>
        </p:spPr>
        <p:txBody>
          <a:bodyPr wrap="square" rtlCol="0">
            <a:spAutoFit/>
          </a:bodyPr>
          <a:lstStyle/>
          <a:p>
            <a:r>
              <a:rPr lang="sv-SE" sz="1000" dirty="0" smtClean="0">
                <a:solidFill>
                  <a:srgbClr val="F5F3EE"/>
                </a:solidFill>
              </a:rPr>
              <a:t>The Capital of Scandinavia</a:t>
            </a:r>
            <a:endParaRPr lang="sv-SE" sz="1000" dirty="0">
              <a:solidFill>
                <a:srgbClr val="F5F3EE"/>
              </a:solidFill>
            </a:endParaRPr>
          </a:p>
        </p:txBody>
      </p:sp>
    </p:spTree>
    <p:extLst>
      <p:ext uri="{BB962C8B-B14F-4D97-AF65-F5344CB8AC3E}">
        <p14:creationId xmlns:p14="http://schemas.microsoft.com/office/powerpoint/2010/main" val="28973767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örstasidan_2">
    <p:spTree>
      <p:nvGrpSpPr>
        <p:cNvPr id="1" name=""/>
        <p:cNvGrpSpPr/>
        <p:nvPr/>
      </p:nvGrpSpPr>
      <p:grpSpPr>
        <a:xfrm>
          <a:off x="0" y="0"/>
          <a:ext cx="0" cy="0"/>
          <a:chOff x="0" y="0"/>
          <a:chExt cx="0" cy="0"/>
        </a:xfrm>
      </p:grpSpPr>
      <p:pic>
        <p:nvPicPr>
          <p:cNvPr id="12" name="Bildobjekt 11" descr="Sida1.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5D9B128F-1938-4F54-91F5-4D19C5BB47B2}" type="datetime1">
              <a:rPr lang="sv-SE" smtClean="0"/>
              <a:pPr/>
              <a:t>2021-04-20</a:t>
            </a:fld>
            <a:endParaRPr lang="sv-SE" dirty="0"/>
          </a:p>
        </p:txBody>
      </p:sp>
      <p:sp>
        <p:nvSpPr>
          <p:cNvPr id="8" name="Rubrik 7"/>
          <p:cNvSpPr>
            <a:spLocks noGrp="1"/>
          </p:cNvSpPr>
          <p:nvPr>
            <p:ph type="title"/>
          </p:nvPr>
        </p:nvSpPr>
        <p:spPr/>
        <p:txBody>
          <a:bodyPr/>
          <a:lstStyle/>
          <a:p>
            <a:r>
              <a:rPr lang="sv-SE" smtClean="0"/>
              <a:t>Klicka här för att ändra format</a:t>
            </a:r>
            <a:endParaRPr lang="sv-SE"/>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smtClean="0">
                <a:solidFill>
                  <a:srgbClr val="F5F3EE"/>
                </a:solidFill>
              </a:rPr>
              <a:t>The Capital of Scandinavia</a:t>
            </a:r>
            <a:endParaRPr lang="sv-SE" sz="1000" dirty="0">
              <a:solidFill>
                <a:srgbClr val="F5F3EE"/>
              </a:solidFill>
            </a:endParaRP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24500873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örstasidan_3">
    <p:spTree>
      <p:nvGrpSpPr>
        <p:cNvPr id="1" name=""/>
        <p:cNvGrpSpPr/>
        <p:nvPr/>
      </p:nvGrpSpPr>
      <p:grpSpPr>
        <a:xfrm>
          <a:off x="0" y="0"/>
          <a:ext cx="0" cy="0"/>
          <a:chOff x="0" y="0"/>
          <a:chExt cx="0" cy="0"/>
        </a:xfrm>
      </p:grpSpPr>
      <p:pic>
        <p:nvPicPr>
          <p:cNvPr id="13" name="Bildobjekt 12" descr="Sida2.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56B18AC1-A2FD-4F44-A3D5-BEABD563D721}" type="datetime1">
              <a:rPr lang="sv-SE" smtClean="0"/>
              <a:pPr/>
              <a:t>2021-04-20</a:t>
            </a:fld>
            <a:endParaRPr lang="sv-SE" dirty="0"/>
          </a:p>
        </p:txBody>
      </p:sp>
      <p:sp>
        <p:nvSpPr>
          <p:cNvPr id="11" name="Rubrik 10"/>
          <p:cNvSpPr>
            <a:spLocks noGrp="1"/>
          </p:cNvSpPr>
          <p:nvPr>
            <p:ph type="title"/>
          </p:nvPr>
        </p:nvSpPr>
        <p:spPr>
          <a:xfrm>
            <a:off x="457200" y="458105"/>
            <a:ext cx="2860675" cy="1227820"/>
          </a:xfrm>
        </p:spPr>
        <p:txBody>
          <a:bodyPr/>
          <a:lstStyle/>
          <a:p>
            <a:r>
              <a:rPr lang="sv-SE" smtClean="0"/>
              <a:t>Klicka här för att ändra format</a:t>
            </a:r>
            <a:endParaRPr lang="sv-SE"/>
          </a:p>
        </p:txBody>
      </p:sp>
      <p:sp>
        <p:nvSpPr>
          <p:cNvPr id="12" name="textruta 11"/>
          <p:cNvSpPr txBox="1"/>
          <p:nvPr userDrawn="1"/>
        </p:nvSpPr>
        <p:spPr>
          <a:xfrm>
            <a:off x="3222625" y="6224072"/>
            <a:ext cx="3273425" cy="246221"/>
          </a:xfrm>
          <a:prstGeom prst="rect">
            <a:avLst/>
          </a:prstGeom>
          <a:noFill/>
        </p:spPr>
        <p:txBody>
          <a:bodyPr wrap="square" rtlCol="0">
            <a:spAutoFit/>
          </a:bodyPr>
          <a:lstStyle/>
          <a:p>
            <a:r>
              <a:rPr lang="sv-SE" sz="1000" dirty="0" smtClean="0">
                <a:solidFill>
                  <a:srgbClr val="F5F3EE"/>
                </a:solidFill>
              </a:rPr>
              <a:t>The Capital of Scandinavia</a:t>
            </a:r>
            <a:endParaRPr lang="sv-SE" sz="1000" dirty="0">
              <a:solidFill>
                <a:srgbClr val="F5F3EE"/>
              </a:solidFill>
            </a:endParaRPr>
          </a:p>
        </p:txBody>
      </p:sp>
      <p:pic>
        <p:nvPicPr>
          <p:cNvPr id="14" name="Bildobjekt 13"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215214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2057400" cy="5314601"/>
          </a:xfrm>
        </p:spPr>
        <p:txBody>
          <a:bodyPr vert="eaVert"/>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457200" y="274639"/>
            <a:ext cx="6019800" cy="531460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Bildobjekt 7"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4" name="Platshållare för datum 13"/>
          <p:cNvSpPr>
            <a:spLocks noGrp="1"/>
          </p:cNvSpPr>
          <p:nvPr>
            <p:ph type="dt" sz="half" idx="10"/>
          </p:nvPr>
        </p:nvSpPr>
        <p:spPr/>
        <p:txBody>
          <a:bodyPr/>
          <a:lstStyle/>
          <a:p>
            <a:fld id="{F694B218-3DE3-4178-8442-88C7D5609640}" type="datetime1">
              <a:rPr lang="sv-SE" smtClean="0"/>
              <a:pPr/>
              <a:t>2021-04-20</a:t>
            </a:fld>
            <a:endParaRPr lang="en-US" dirty="0"/>
          </a:p>
        </p:txBody>
      </p:sp>
      <p:sp>
        <p:nvSpPr>
          <p:cNvPr id="15" name="Platshållare för sidfot 14"/>
          <p:cNvSpPr>
            <a:spLocks noGrp="1"/>
          </p:cNvSpPr>
          <p:nvPr>
            <p:ph type="ftr" sz="quarter" idx="11"/>
          </p:nvPr>
        </p:nvSpPr>
        <p:spPr/>
        <p:txBody>
          <a:bodyPr/>
          <a:lstStyle/>
          <a:p>
            <a:endParaRPr lang="en-US" dirty="0"/>
          </a:p>
        </p:txBody>
      </p:sp>
      <p:sp>
        <p:nvSpPr>
          <p:cNvPr id="16" name="Platshållare för bildnummer 15"/>
          <p:cNvSpPr>
            <a:spLocks noGrp="1"/>
          </p:cNvSpPr>
          <p:nvPr>
            <p:ph type="sldNum" sz="quarter" idx="12"/>
          </p:nvPr>
        </p:nvSpPr>
        <p:spPr/>
        <p:txBody>
          <a:bodyPr/>
          <a:lstStyle/>
          <a:p>
            <a:r>
              <a:rPr lang="en-US" smtClean="0"/>
              <a:t>Sid </a:t>
            </a:r>
            <a:fld id="{625BFF1C-0550-4892-A058-F5526EA5680B}"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örstasidan_4">
    <p:spTree>
      <p:nvGrpSpPr>
        <p:cNvPr id="1" name=""/>
        <p:cNvGrpSpPr/>
        <p:nvPr/>
      </p:nvGrpSpPr>
      <p:grpSpPr>
        <a:xfrm>
          <a:off x="0" y="0"/>
          <a:ext cx="0" cy="0"/>
          <a:chOff x="0" y="0"/>
          <a:chExt cx="0" cy="0"/>
        </a:xfrm>
      </p:grpSpPr>
      <p:pic>
        <p:nvPicPr>
          <p:cNvPr id="11" name="Bildobjekt 10" descr="Sida3.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653A663D-97B6-4388-AA9A-A974B8BF79E5}" type="datetime1">
              <a:rPr lang="sv-SE" smtClean="0"/>
              <a:pPr/>
              <a:t>2021-04-20</a:t>
            </a:fld>
            <a:endParaRPr lang="sv-SE" dirty="0"/>
          </a:p>
        </p:txBody>
      </p:sp>
      <p:sp>
        <p:nvSpPr>
          <p:cNvPr id="9" name="Rubrik 8"/>
          <p:cNvSpPr>
            <a:spLocks noGrp="1"/>
          </p:cNvSpPr>
          <p:nvPr>
            <p:ph type="title"/>
          </p:nvPr>
        </p:nvSpPr>
        <p:spPr/>
        <p:txBody>
          <a:bodyPr/>
          <a:lstStyle/>
          <a:p>
            <a:r>
              <a:rPr lang="sv-SE" smtClean="0"/>
              <a:t>Klicka här för att ändra format</a:t>
            </a:r>
            <a:endParaRPr lang="sv-SE"/>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4873306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örstasidan_5">
    <p:spTree>
      <p:nvGrpSpPr>
        <p:cNvPr id="1" name=""/>
        <p:cNvGrpSpPr/>
        <p:nvPr/>
      </p:nvGrpSpPr>
      <p:grpSpPr>
        <a:xfrm>
          <a:off x="0" y="0"/>
          <a:ext cx="0" cy="0"/>
          <a:chOff x="0" y="0"/>
          <a:chExt cx="0" cy="0"/>
        </a:xfrm>
      </p:grpSpPr>
      <p:pic>
        <p:nvPicPr>
          <p:cNvPr id="13" name="Bildobjekt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626" y="0"/>
            <a:ext cx="10775254" cy="6858000"/>
          </a:xfrm>
          <a:prstGeom prst="rect">
            <a:avLst/>
          </a:prstGeom>
        </p:spPr>
      </p:pic>
      <p:sp>
        <p:nvSpPr>
          <p:cNvPr id="22" name="Platshållare för datum 21"/>
          <p:cNvSpPr>
            <a:spLocks noGrp="1"/>
          </p:cNvSpPr>
          <p:nvPr>
            <p:ph type="dt" sz="half" idx="10"/>
          </p:nvPr>
        </p:nvSpPr>
        <p:spPr/>
        <p:txBody>
          <a:bodyPr/>
          <a:lstStyle/>
          <a:p>
            <a:fld id="{643C5512-1681-4AB0-8FAB-EA39F9391904}" type="datetime1">
              <a:rPr lang="sv-SE" smtClean="0"/>
              <a:pPr/>
              <a:t>2021-04-20</a:t>
            </a:fld>
            <a:endParaRPr lang="sv-SE" dirty="0"/>
          </a:p>
        </p:txBody>
      </p:sp>
      <p:sp>
        <p:nvSpPr>
          <p:cNvPr id="8" name="Rubrik 7"/>
          <p:cNvSpPr>
            <a:spLocks noGrp="1"/>
          </p:cNvSpPr>
          <p:nvPr>
            <p:ph type="title"/>
          </p:nvPr>
        </p:nvSpPr>
        <p:spPr/>
        <p:txBody>
          <a:bodyPr/>
          <a:lstStyle/>
          <a:p>
            <a:r>
              <a:rPr lang="sv-SE" smtClean="0"/>
              <a:t>Klicka här för att ändra format</a:t>
            </a:r>
            <a:endParaRPr lang="sv-SE"/>
          </a:p>
        </p:txBody>
      </p:sp>
      <p:sp>
        <p:nvSpPr>
          <p:cNvPr id="11" name="textruta 10"/>
          <p:cNvSpPr txBox="1"/>
          <p:nvPr userDrawn="1"/>
        </p:nvSpPr>
        <p:spPr>
          <a:xfrm>
            <a:off x="3222625" y="6224072"/>
            <a:ext cx="3273425" cy="246221"/>
          </a:xfrm>
          <a:prstGeom prst="rect">
            <a:avLst/>
          </a:prstGeom>
          <a:noFill/>
        </p:spPr>
        <p:txBody>
          <a:bodyPr wrap="square" rtlCol="0">
            <a:spAutoFit/>
          </a:bodyPr>
          <a:lstStyle/>
          <a:p>
            <a:r>
              <a:rPr lang="sv-SE" sz="1000" dirty="0" smtClean="0">
                <a:solidFill>
                  <a:srgbClr val="F5F3EE"/>
                </a:solidFill>
              </a:rPr>
              <a:t>The Capital of Scandinavia</a:t>
            </a:r>
            <a:endParaRPr lang="sv-SE" sz="1000" dirty="0">
              <a:solidFill>
                <a:srgbClr val="F5F3EE"/>
              </a:solidFill>
            </a:endParaRPr>
          </a:p>
        </p:txBody>
      </p:sp>
      <p:pic>
        <p:nvPicPr>
          <p:cNvPr id="12" name="Bildobjekt 11"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4276272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örstasidan_6">
    <p:spTree>
      <p:nvGrpSpPr>
        <p:cNvPr id="1" name=""/>
        <p:cNvGrpSpPr/>
        <p:nvPr/>
      </p:nvGrpSpPr>
      <p:grpSpPr>
        <a:xfrm>
          <a:off x="0" y="0"/>
          <a:ext cx="0" cy="0"/>
          <a:chOff x="0" y="0"/>
          <a:chExt cx="0" cy="0"/>
        </a:xfrm>
      </p:grpSpPr>
      <p:pic>
        <p:nvPicPr>
          <p:cNvPr id="13" name="Bildobjekt 12" descr="Sida6.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F59C38F2-795C-4FB6-86BC-1C70938A9C39}" type="datetime1">
              <a:rPr lang="sv-SE" smtClean="0"/>
              <a:pPr/>
              <a:t>2021-04-20</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smtClean="0">
                <a:solidFill>
                  <a:srgbClr val="F5F3EE"/>
                </a:solidFill>
              </a:rPr>
              <a:t>The Capital of Scandinavia</a:t>
            </a:r>
            <a:endParaRPr lang="sv-SE" sz="1000" dirty="0">
              <a:solidFill>
                <a:srgbClr val="F5F3EE"/>
              </a:solidFill>
            </a:endParaRP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7" name="Rubrik 6"/>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145901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örstasidan_7">
    <p:spTree>
      <p:nvGrpSpPr>
        <p:cNvPr id="1" name=""/>
        <p:cNvGrpSpPr/>
        <p:nvPr/>
      </p:nvGrpSpPr>
      <p:grpSpPr>
        <a:xfrm>
          <a:off x="0" y="0"/>
          <a:ext cx="0" cy="0"/>
          <a:chOff x="0" y="0"/>
          <a:chExt cx="0" cy="0"/>
        </a:xfrm>
      </p:grpSpPr>
      <p:pic>
        <p:nvPicPr>
          <p:cNvPr id="10" name="Bildobjekt 9" descr="Sida7.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4B58CF95-1CEC-4379-940D-49731EC44E13}" type="datetime1">
              <a:rPr lang="sv-SE" smtClean="0"/>
              <a:pPr/>
              <a:t>2021-04-20</a:t>
            </a:fld>
            <a:endParaRPr lang="sv-SE" dirty="0"/>
          </a:p>
        </p:txBody>
      </p:sp>
      <p:sp>
        <p:nvSpPr>
          <p:cNvPr id="8" name="Rubrik 7"/>
          <p:cNvSpPr>
            <a:spLocks noGrp="1"/>
          </p:cNvSpPr>
          <p:nvPr>
            <p:ph type="title"/>
          </p:nvPr>
        </p:nvSpPr>
        <p:spPr>
          <a:xfrm>
            <a:off x="457200" y="458105"/>
            <a:ext cx="2860675" cy="970838"/>
          </a:xfrm>
        </p:spPr>
        <p:txBody>
          <a:bodyPr/>
          <a:lstStyle/>
          <a:p>
            <a:r>
              <a:rPr lang="sv-SE" smtClean="0"/>
              <a:t>Klicka här för att ändra format</a:t>
            </a:r>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smtClean="0">
                <a:solidFill>
                  <a:srgbClr val="F5F3EE"/>
                </a:solidFill>
              </a:rPr>
              <a:t>The Capital of Scandinavia</a:t>
            </a:r>
            <a:endParaRPr lang="sv-SE" sz="1000" dirty="0">
              <a:solidFill>
                <a:srgbClr val="F5F3EE"/>
              </a:solidFill>
            </a:endParaRPr>
          </a:p>
        </p:txBody>
      </p:sp>
      <p:pic>
        <p:nvPicPr>
          <p:cNvPr id="11" name="Bildobjekt 10"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7760976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örstasidan_8">
    <p:spTree>
      <p:nvGrpSpPr>
        <p:cNvPr id="1" name=""/>
        <p:cNvGrpSpPr/>
        <p:nvPr/>
      </p:nvGrpSpPr>
      <p:grpSpPr>
        <a:xfrm>
          <a:off x="0" y="0"/>
          <a:ext cx="0" cy="0"/>
          <a:chOff x="0" y="0"/>
          <a:chExt cx="0" cy="0"/>
        </a:xfrm>
      </p:grpSpPr>
      <p:pic>
        <p:nvPicPr>
          <p:cNvPr id="5" name="Bildobjekt 4" descr="Sida8.jpg"/>
          <p:cNvPicPr>
            <a:picLocks noChangeAspect="1"/>
          </p:cNvPicPr>
          <p:nvPr userDrawn="1"/>
        </p:nvPicPr>
        <p:blipFill>
          <a:blip r:embed="rId2" cstate="screen"/>
          <a:stretch>
            <a:fillRect/>
          </a:stretch>
        </p:blipFill>
        <p:spPr>
          <a:xfrm>
            <a:off x="19050" y="0"/>
            <a:ext cx="9144000" cy="6858000"/>
          </a:xfrm>
          <a:prstGeom prst="rect">
            <a:avLst/>
          </a:prstGeom>
        </p:spPr>
      </p:pic>
      <p:sp>
        <p:nvSpPr>
          <p:cNvPr id="4" name="Platshållare för datum 3"/>
          <p:cNvSpPr>
            <a:spLocks noGrp="1"/>
          </p:cNvSpPr>
          <p:nvPr>
            <p:ph type="dt" sz="half" idx="11"/>
          </p:nvPr>
        </p:nvSpPr>
        <p:spPr/>
        <p:txBody>
          <a:bodyPr/>
          <a:lstStyle>
            <a:lvl1pPr>
              <a:defRPr>
                <a:solidFill>
                  <a:schemeClr val="bg1"/>
                </a:solidFill>
              </a:defRPr>
            </a:lvl1pPr>
          </a:lstStyle>
          <a:p>
            <a:fld id="{81FCDFA1-0AC5-4E78-A7D5-92F58D000B11}" type="datetime1">
              <a:rPr lang="sv-SE" smtClean="0"/>
              <a:pPr/>
              <a:t>2021-04-20</a:t>
            </a:fld>
            <a:endParaRPr lang="sv-SE" dirty="0"/>
          </a:p>
        </p:txBody>
      </p:sp>
      <p:sp>
        <p:nvSpPr>
          <p:cNvPr id="3" name="Platshållare för sidfot 2"/>
          <p:cNvSpPr>
            <a:spLocks noGrp="1"/>
          </p:cNvSpPr>
          <p:nvPr>
            <p:ph type="ftr" sz="quarter" idx="10"/>
          </p:nvPr>
        </p:nvSpPr>
        <p:spPr/>
        <p:txBody>
          <a:bodyPr/>
          <a:lstStyle>
            <a:lvl1pPr>
              <a:defRPr>
                <a:solidFill>
                  <a:schemeClr val="bg1"/>
                </a:solidFill>
              </a:defRPr>
            </a:lvl1pPr>
          </a:lstStyle>
          <a:p>
            <a:pPr algn="l"/>
            <a:r>
              <a:rPr lang="sv-SE" dirty="0" smtClean="0"/>
              <a:t> </a:t>
            </a:r>
            <a:endParaRPr lang="sv-SE" dirty="0"/>
          </a:p>
        </p:txBody>
      </p:sp>
      <p:sp>
        <p:nvSpPr>
          <p:cNvPr id="8" name="textruta 7"/>
          <p:cNvSpPr txBox="1"/>
          <p:nvPr userDrawn="1"/>
        </p:nvSpPr>
        <p:spPr>
          <a:xfrm>
            <a:off x="3222625" y="6224072"/>
            <a:ext cx="3273425" cy="246221"/>
          </a:xfrm>
          <a:prstGeom prst="rect">
            <a:avLst/>
          </a:prstGeom>
          <a:noFill/>
        </p:spPr>
        <p:txBody>
          <a:bodyPr wrap="square" rtlCol="0">
            <a:spAutoFit/>
          </a:bodyPr>
          <a:lstStyle/>
          <a:p>
            <a:r>
              <a:rPr lang="sv-SE" sz="1000" dirty="0" smtClean="0">
                <a:solidFill>
                  <a:srgbClr val="000000"/>
                </a:solidFill>
              </a:rPr>
              <a:t>The Capital of Scandinavia</a:t>
            </a:r>
            <a:endParaRPr lang="sv-SE" sz="1000" dirty="0">
              <a:solidFill>
                <a:srgbClr val="000000"/>
              </a:solidFill>
            </a:endParaRPr>
          </a:p>
        </p:txBody>
      </p:sp>
      <p:sp>
        <p:nvSpPr>
          <p:cNvPr id="9" name="Rubrik 8"/>
          <p:cNvSpPr>
            <a:spLocks noGrp="1"/>
          </p:cNvSpPr>
          <p:nvPr>
            <p:ph type="title"/>
          </p:nvPr>
        </p:nvSpPr>
        <p:spPr/>
        <p:txBody>
          <a:bodyPr/>
          <a:lstStyle>
            <a:lvl1pPr>
              <a:defRPr>
                <a:solidFill>
                  <a:srgbClr val="000000"/>
                </a:solidFill>
              </a:defRPr>
            </a:lvl1pPr>
          </a:lstStyle>
          <a:p>
            <a:r>
              <a:rPr lang="sv-SE" smtClean="0"/>
              <a:t>Klicka här för att ändra format</a:t>
            </a:r>
            <a:endParaRPr lang="sv-SE" dirty="0"/>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31213380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sp>
        <p:nvSpPr>
          <p:cNvPr id="20" name="Platshållare för datum 19"/>
          <p:cNvSpPr>
            <a:spLocks noGrp="1"/>
          </p:cNvSpPr>
          <p:nvPr>
            <p:ph type="dt" sz="half" idx="10"/>
          </p:nvPr>
        </p:nvSpPr>
        <p:spPr/>
        <p:txBody>
          <a:bodyPr/>
          <a:lstStyle>
            <a:lvl1pPr>
              <a:defRPr>
                <a:solidFill>
                  <a:schemeClr val="bg1"/>
                </a:solidFill>
              </a:defRPr>
            </a:lvl1pPr>
          </a:lstStyle>
          <a:p>
            <a:fld id="{B2B77345-3934-48F7-BECC-5FA00C1D10B8}" type="datetime1">
              <a:rPr lang="sv-SE" smtClean="0"/>
              <a:pPr/>
              <a:t>2021-04-20</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smtClean="0">
                <a:solidFill>
                  <a:srgbClr val="000000"/>
                </a:solidFill>
              </a:rPr>
              <a:t>The Capital of Scandinavia</a:t>
            </a:r>
            <a:endParaRPr lang="sv-SE" sz="1000" dirty="0">
              <a:solidFill>
                <a:srgbClr val="000000"/>
              </a:solidFill>
            </a:endParaRPr>
          </a:p>
        </p:txBody>
      </p:sp>
      <p:sp>
        <p:nvSpPr>
          <p:cNvPr id="11" name="Rubrik 10"/>
          <p:cNvSpPr>
            <a:spLocks noGrp="1"/>
          </p:cNvSpPr>
          <p:nvPr>
            <p:ph type="title"/>
          </p:nvPr>
        </p:nvSpPr>
        <p:spPr/>
        <p:txBody>
          <a:bodyPr/>
          <a:lstStyle>
            <a:lvl1pPr>
              <a:defRPr>
                <a:solidFill>
                  <a:srgbClr val="000000"/>
                </a:solidFill>
              </a:defRPr>
            </a:lvl1pPr>
          </a:lstStyle>
          <a:p>
            <a:r>
              <a:rPr lang="sv-SE" smtClean="0"/>
              <a:t>Klicka här för att ändra format</a:t>
            </a:r>
            <a:endParaRPr lang="sv-SE" dirty="0"/>
          </a:p>
        </p:txBody>
      </p:sp>
      <p:pic>
        <p:nvPicPr>
          <p:cNvPr id="6" name="Bildobjekt 5"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20113451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a:prstGeom prst="rect">
            <a:avLst/>
          </a:prstGeom>
        </p:spPr>
        <p:txBody>
          <a:bodyPr/>
          <a:lstStyle/>
          <a:p>
            <a:endParaRPr lang="sv-SE" dirty="0"/>
          </a:p>
        </p:txBody>
      </p:sp>
      <p:sp>
        <p:nvSpPr>
          <p:cNvPr id="19" name="Platshållare för datum 18"/>
          <p:cNvSpPr>
            <a:spLocks noGrp="1"/>
          </p:cNvSpPr>
          <p:nvPr>
            <p:ph type="dt" sz="half" idx="11"/>
          </p:nvPr>
        </p:nvSpPr>
        <p:spPr/>
        <p:txBody>
          <a:bodyPr/>
          <a:lstStyle/>
          <a:p>
            <a:fld id="{7861D28C-8644-4B3D-80C9-D47233763C37}" type="datetime1">
              <a:rPr lang="sv-SE" smtClean="0"/>
              <a:t>2021-04-20</a:t>
            </a:fld>
            <a:endParaRPr lang="sv-SE" dirty="0"/>
          </a:p>
        </p:txBody>
      </p:sp>
      <p:sp>
        <p:nvSpPr>
          <p:cNvPr id="20" name="Platshållare för bildnummer 19"/>
          <p:cNvSpPr>
            <a:spLocks noGrp="1"/>
          </p:cNvSpPr>
          <p:nvPr>
            <p:ph type="sldNum" sz="quarter" idx="12"/>
          </p:nvPr>
        </p:nvSpPr>
        <p:spPr/>
        <p:txBody>
          <a:bodyPr/>
          <a:lstStyle/>
          <a:p>
            <a:r>
              <a:rPr lang="sv-SE" dirty="0" smtClean="0"/>
              <a:t>Sida </a:t>
            </a:r>
            <a:fld id="{42A5867E-8ECA-40F1-9DD6-AE7AFDFAA899}" type="slidenum">
              <a:rPr lang="sv-SE" smtClean="0"/>
              <a:pPr/>
              <a:t>‹#›</a:t>
            </a:fld>
            <a:endParaRPr lang="sv-SE" dirty="0"/>
          </a:p>
        </p:txBody>
      </p:sp>
      <p:sp>
        <p:nvSpPr>
          <p:cNvPr id="21" name="Platshållare för sidfot 20"/>
          <p:cNvSpPr>
            <a:spLocks noGrp="1"/>
          </p:cNvSpPr>
          <p:nvPr>
            <p:ph type="ftr" sz="quarter" idx="13"/>
          </p:nvPr>
        </p:nvSpPr>
        <p:spPr/>
        <p:txBody>
          <a:bodyPr/>
          <a:lstStyle/>
          <a:p>
            <a:r>
              <a:rPr lang="sv-SE" dirty="0" smtClean="0"/>
              <a:t> </a:t>
            </a:r>
            <a:endParaRPr lang="sv-SE" dirty="0"/>
          </a:p>
        </p:txBody>
      </p:sp>
      <p:sp>
        <p:nvSpPr>
          <p:cNvPr id="9" name="Platshållare för text 8"/>
          <p:cNvSpPr>
            <a:spLocks noGrp="1"/>
          </p:cNvSpPr>
          <p:nvPr>
            <p:ph type="body" sz="quarter" idx="14"/>
          </p:nvPr>
        </p:nvSpPr>
        <p:spPr>
          <a:xfrm>
            <a:off x="455614" y="1257300"/>
            <a:ext cx="3173412" cy="2876550"/>
          </a:xfrm>
          <a:prstGeom prst="rect">
            <a:avLst/>
          </a:prstGeom>
          <a:solidFill>
            <a:srgbClr val="F5F3EE"/>
          </a:solidFill>
        </p:spPr>
        <p:txBody>
          <a:bodyPr lIns="230400" tIns="230400" rIns="230400" bIns="230400"/>
          <a:lstStyle>
            <a:lvl1pPr marL="0">
              <a:defRPr/>
            </a:lvl1pPr>
          </a:lstStyle>
          <a:p>
            <a:pPr lvl="0"/>
            <a:r>
              <a:rPr lang="sv-SE" dirty="0" smtClean="0"/>
              <a:t>Klicka här för att ändra format på bakgrundstexten</a:t>
            </a:r>
          </a:p>
          <a:p>
            <a:pPr lvl="0"/>
            <a:r>
              <a:rPr lang="sv-SE" dirty="0" smtClean="0"/>
              <a:t>Nivå två</a:t>
            </a:r>
          </a:p>
          <a:p>
            <a:pPr lvl="0"/>
            <a:r>
              <a:rPr lang="sv-SE" dirty="0" smtClean="0"/>
              <a:t>Nivå tre</a:t>
            </a:r>
          </a:p>
          <a:p>
            <a:pPr lvl="0"/>
            <a:r>
              <a:rPr lang="sv-SE" dirty="0" smtClean="0"/>
              <a:t>Nivå fyra</a:t>
            </a:r>
          </a:p>
          <a:p>
            <a:pPr lvl="0"/>
            <a:r>
              <a:rPr lang="sv-SE" dirty="0" smtClean="0"/>
              <a:t>Nivå fem</a:t>
            </a:r>
            <a:endParaRPr lang="sv-SE" dirty="0"/>
          </a:p>
        </p:txBody>
      </p:sp>
    </p:spTree>
    <p:extLst>
      <p:ext uri="{BB962C8B-B14F-4D97-AF65-F5344CB8AC3E}">
        <p14:creationId xmlns:p14="http://schemas.microsoft.com/office/powerpoint/2010/main" val="2127329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7861D28C-8644-4B3D-80C9-D47233763C37}" type="datetime1">
              <a:rPr lang="sv-SE" smtClean="0"/>
              <a:t>2021-04-20</a:t>
            </a:fld>
            <a:endParaRPr lang="sv-SE" dirty="0"/>
          </a:p>
        </p:txBody>
      </p:sp>
      <p:sp>
        <p:nvSpPr>
          <p:cNvPr id="20" name="Platshållare för bildnummer 19"/>
          <p:cNvSpPr>
            <a:spLocks noGrp="1"/>
          </p:cNvSpPr>
          <p:nvPr>
            <p:ph type="sldNum" sz="quarter" idx="12"/>
          </p:nvPr>
        </p:nvSpPr>
        <p:spPr/>
        <p:txBody>
          <a:bodyPr/>
          <a:lstStyle/>
          <a:p>
            <a:r>
              <a:rPr lang="sv-SE" smtClean="0"/>
              <a:t>Sida </a:t>
            </a:r>
            <a:fld id="{42A5867E-8ECA-40F1-9DD6-AE7AFDFAA899}" type="slidenum">
              <a:rPr lang="sv-SE" smtClean="0"/>
              <a:pPr/>
              <a:t>‹#›</a:t>
            </a:fld>
            <a:endParaRPr lang="sv-SE" dirty="0"/>
          </a:p>
        </p:txBody>
      </p:sp>
      <p:sp>
        <p:nvSpPr>
          <p:cNvPr id="21" name="Platshållare för sidfot 20"/>
          <p:cNvSpPr>
            <a:spLocks noGrp="1"/>
          </p:cNvSpPr>
          <p:nvPr>
            <p:ph type="ftr" sz="quarter" idx="13"/>
          </p:nvPr>
        </p:nvSpPr>
        <p:spPr/>
        <p:txBody>
          <a:bodyPr/>
          <a:lstStyle/>
          <a:p>
            <a:r>
              <a:rPr lang="sv-SE" smtClean="0"/>
              <a:t> </a:t>
            </a:r>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smtClean="0"/>
              <a:t>Klicka här för att ändra format på bakgrundstexten</a:t>
            </a:r>
          </a:p>
          <a:p>
            <a:pPr lvl="0"/>
            <a:r>
              <a:rPr lang="sv-SE" dirty="0" smtClean="0"/>
              <a:t>Nivå två</a:t>
            </a:r>
          </a:p>
          <a:p>
            <a:pPr lvl="0"/>
            <a:r>
              <a:rPr lang="sv-SE" dirty="0" smtClean="0"/>
              <a:t>Nivå tre</a:t>
            </a:r>
          </a:p>
          <a:p>
            <a:pPr lvl="0"/>
            <a:r>
              <a:rPr lang="sv-SE" dirty="0" smtClean="0"/>
              <a:t>Nivå fyra</a:t>
            </a:r>
          </a:p>
          <a:p>
            <a:pPr lvl="0"/>
            <a:r>
              <a:rPr lang="sv-SE" dirty="0" smtClean="0"/>
              <a:t>Nivå fem</a:t>
            </a:r>
            <a:endParaRPr lang="sv-SE" dirty="0"/>
          </a:p>
        </p:txBody>
      </p:sp>
    </p:spTree>
    <p:extLst>
      <p:ext uri="{BB962C8B-B14F-4D97-AF65-F5344CB8AC3E}">
        <p14:creationId xmlns:p14="http://schemas.microsoft.com/office/powerpoint/2010/main" val="2229089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marL="444500" indent="-263525">
              <a:tabLst/>
              <a:defRPr/>
            </a:lvl2pPr>
            <a:lvl3pPr marL="722313" indent="-276225">
              <a:defRPr/>
            </a:lvl3pPr>
            <a:lvl4pPr marL="990600" indent="-287338">
              <a:defRPr/>
            </a:lvl4pPr>
            <a:lvl5pPr marL="1250950" indent="-35877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4" name="Platshållare för datum 1"/>
          <p:cNvSpPr>
            <a:spLocks noGrp="1"/>
          </p:cNvSpPr>
          <p:nvPr>
            <p:ph type="dt" sz="half" idx="14"/>
          </p:nvPr>
        </p:nvSpPr>
        <p:spPr/>
        <p:txBody>
          <a:bodyPr/>
          <a:lstStyle>
            <a:lvl1pPr>
              <a:defRPr/>
            </a:lvl1pPr>
          </a:lstStyle>
          <a:p>
            <a:pPr>
              <a:defRPr/>
            </a:pPr>
            <a:fld id="{801F9222-31BE-450F-9C00-157EE28377F1}" type="datetime1">
              <a:rPr lang="sv-SE" smtClean="0">
                <a:solidFill>
                  <a:srgbClr val="000000"/>
                </a:solidFill>
              </a:rPr>
              <a:pPr>
                <a:defRPr/>
              </a:pPr>
              <a:t>2021-04-20</a:t>
            </a:fld>
            <a:endParaRPr lang="sv-SE" dirty="0">
              <a:solidFill>
                <a:srgbClr val="000000"/>
              </a:solidFill>
            </a:endParaRPr>
          </a:p>
        </p:txBody>
      </p:sp>
      <p:sp>
        <p:nvSpPr>
          <p:cNvPr id="5" name="Platshållare för bildnummer 2"/>
          <p:cNvSpPr>
            <a:spLocks noGrp="1"/>
          </p:cNvSpPr>
          <p:nvPr>
            <p:ph type="sldNum" sz="quarter" idx="15"/>
          </p:nvPr>
        </p:nvSpPr>
        <p:spPr/>
        <p:txBody>
          <a:bodyPr/>
          <a:lstStyle>
            <a:lvl1pPr>
              <a:defRPr/>
            </a:lvl1pPr>
          </a:lstStyle>
          <a:p>
            <a:pPr>
              <a:defRPr/>
            </a:pPr>
            <a:r>
              <a:rPr lang="sv-SE"/>
              <a:t>Sid </a:t>
            </a:r>
            <a:fld id="{4D3366D5-24D5-2D4C-BD80-B6841772F4EB}" type="slidenum">
              <a:rPr lang="sv-SE"/>
              <a:pPr>
                <a:defRPr/>
              </a:pPr>
              <a:t>‹#›</a:t>
            </a:fld>
            <a:endParaRPr lang="sv-SE"/>
          </a:p>
        </p:txBody>
      </p:sp>
      <p:sp>
        <p:nvSpPr>
          <p:cNvPr id="6" name="Platshållare för sidfot 2"/>
          <p:cNvSpPr>
            <a:spLocks noGrp="1"/>
          </p:cNvSpPr>
          <p:nvPr>
            <p:ph type="ftr" sz="quarter" idx="16"/>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3383017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9" name="Platshållare för text 10"/>
          <p:cNvSpPr>
            <a:spLocks noGrp="1"/>
          </p:cNvSpPr>
          <p:nvPr>
            <p:ph type="body" sz="quarter" idx="18"/>
          </p:nvPr>
        </p:nvSpPr>
        <p:spPr>
          <a:xfrm>
            <a:off x="4805185" y="1440000"/>
            <a:ext cx="3888000" cy="3960000"/>
          </a:xfrm>
          <a:prstGeom prst="rect">
            <a:avLst/>
          </a:prstGeom>
        </p:spPr>
        <p:txBody>
          <a:bodyPr tIns="0"/>
          <a:lstStyle>
            <a:lvl1pPr marL="216000" indent="-216000">
              <a:spcAft>
                <a:spcPts val="480"/>
              </a:spcAft>
              <a:buFont typeface="Arial" pitchFamily="34" charset="0"/>
              <a:buChar char="•"/>
              <a:defRPr sz="2000"/>
            </a:lvl1pPr>
            <a:lvl2pPr marL="442913" indent="-261938">
              <a:defRPr/>
            </a:lvl2pPr>
            <a:lvl3pPr marL="722313" indent="-276225">
              <a:defRPr/>
            </a:lvl3pPr>
            <a:lvl4pPr marL="990600" indent="-269875">
              <a:defRPr/>
            </a:lvl4pPr>
            <a:lvl5pPr marL="1250950" indent="-26352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vl2pPr marL="442913" indent="-261938">
              <a:defRPr/>
            </a:lvl2pPr>
            <a:lvl3pPr marL="722313" indent="-276225">
              <a:defRPr/>
            </a:lvl3pPr>
            <a:lvl4pPr marL="990600" indent="-269875">
              <a:defRPr/>
            </a:lvl4pPr>
            <a:lvl5pPr marL="1250950" indent="-26352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C1436508-AE9D-49B8-972B-B640BE828236}" type="datetime1">
              <a:rPr lang="sv-SE" smtClean="0">
                <a:solidFill>
                  <a:srgbClr val="000000"/>
                </a:solidFill>
              </a:rPr>
              <a:pPr>
                <a:defRPr/>
              </a:pPr>
              <a:t>2021-04-20</a:t>
            </a:fld>
            <a:endParaRPr lang="sv-SE" dirty="0">
              <a:solidFill>
                <a:srgbClr val="000000"/>
              </a:solidFill>
            </a:endParaRPr>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047F33C0-2FE3-7943-A077-AD0E875F7B39}"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28784658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smtClean="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rtlCol="0">
            <a:normAutofit/>
          </a:bodyPr>
          <a:lstStyle>
            <a:lvl1pPr>
              <a:lnSpc>
                <a:spcPct val="100000"/>
              </a:lnSpc>
              <a:defRPr sz="2000"/>
            </a:lvl1pPr>
          </a:lstStyle>
          <a:p>
            <a:pPr lvl="0"/>
            <a:endParaRPr lang="sv-SE" noProof="0"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04D549E1-AA31-4018-A25E-C31073080711}" type="datetime1">
              <a:rPr lang="sv-SE" smtClean="0">
                <a:solidFill>
                  <a:srgbClr val="000000"/>
                </a:solidFill>
              </a:rPr>
              <a:pPr>
                <a:defRPr/>
              </a:pPr>
              <a:t>2021-04-20</a:t>
            </a:fld>
            <a:endParaRPr lang="sv-SE" dirty="0">
              <a:solidFill>
                <a:srgbClr val="000000"/>
              </a:solidFill>
            </a:endParaRPr>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10B7088A-FB45-F64A-AAD6-0E66385A17F0}"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30230435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342900" indent="-342900" algn="l">
              <a:lnSpc>
                <a:spcPct val="100000"/>
              </a:lnSpc>
              <a:buFont typeface="Arial"/>
              <a:buChar char="•"/>
              <a:defRPr sz="2000"/>
            </a:lvl1pPr>
          </a:lstStyle>
          <a:p>
            <a:pPr lvl="0"/>
            <a:r>
              <a:rPr lang="sv-SE" dirty="0" smtClean="0"/>
              <a:t>Klicka här för att ändra format på bakgrundstexten</a:t>
            </a:r>
          </a:p>
          <a:p>
            <a:pPr lvl="0"/>
            <a:endParaRPr lang="sv-SE" dirty="0" smtClean="0"/>
          </a:p>
        </p:txBody>
      </p:sp>
      <p:sp>
        <p:nvSpPr>
          <p:cNvPr id="15" name="Platshållare för bild 14"/>
          <p:cNvSpPr>
            <a:spLocks noGrp="1"/>
          </p:cNvSpPr>
          <p:nvPr>
            <p:ph type="pic" sz="quarter" idx="14"/>
          </p:nvPr>
        </p:nvSpPr>
        <p:spPr>
          <a:xfrm>
            <a:off x="4572513" y="1440000"/>
            <a:ext cx="4104000" cy="3960000"/>
          </a:xfrm>
          <a:prstGeom prst="rect">
            <a:avLst/>
          </a:prstGeom>
        </p:spPr>
        <p:txBody>
          <a:bodyPr rtlCol="0">
            <a:normAutofit/>
          </a:bodyPr>
          <a:lstStyle>
            <a:lvl1pPr>
              <a:lnSpc>
                <a:spcPct val="100000"/>
              </a:lnSpc>
              <a:defRPr sz="2000"/>
            </a:lvl1pPr>
          </a:lstStyle>
          <a:p>
            <a:pPr lvl="0"/>
            <a:endParaRPr lang="sv-SE" noProof="0"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1B2D12F5-5DCF-45F3-A622-16BE06782C4C}" type="datetime1">
              <a:rPr lang="sv-SE" smtClean="0">
                <a:solidFill>
                  <a:srgbClr val="000000"/>
                </a:solidFill>
              </a:rPr>
              <a:pPr>
                <a:defRPr/>
              </a:pPr>
              <a:t>2021-04-20</a:t>
            </a:fld>
            <a:endParaRPr lang="sv-SE" dirty="0">
              <a:solidFill>
                <a:srgbClr val="000000"/>
              </a:solidFill>
            </a:endParaRPr>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10B7088A-FB45-F64A-AAD6-0E66385A17F0}"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32774765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733675" y="2336800"/>
            <a:ext cx="3556000" cy="32791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smtClean="0"/>
              <a:t>Klicka här för att ändra format på bakgrundstexten</a:t>
            </a:r>
          </a:p>
        </p:txBody>
      </p:sp>
      <p:sp>
        <p:nvSpPr>
          <p:cNvPr id="7" name="Rubrik 6"/>
          <p:cNvSpPr>
            <a:spLocks noGrp="1"/>
          </p:cNvSpPr>
          <p:nvPr>
            <p:ph type="title"/>
          </p:nvPr>
        </p:nvSpPr>
        <p:spPr/>
        <p:txBody>
          <a:bodyPr/>
          <a:lstStyle/>
          <a:p>
            <a:r>
              <a:rPr lang="sv-SE" dirty="0" smtClean="0"/>
              <a:t>Klicka här för att ändra format</a:t>
            </a:r>
            <a:endParaRPr lang="sv-SE" dirty="0"/>
          </a:p>
        </p:txBody>
      </p:sp>
      <p:sp>
        <p:nvSpPr>
          <p:cNvPr id="4" name="Platshållare för datum 1"/>
          <p:cNvSpPr>
            <a:spLocks noGrp="1"/>
          </p:cNvSpPr>
          <p:nvPr>
            <p:ph type="dt" sz="half" idx="10"/>
          </p:nvPr>
        </p:nvSpPr>
        <p:spPr/>
        <p:txBody>
          <a:bodyPr/>
          <a:lstStyle>
            <a:lvl1pPr>
              <a:defRPr/>
            </a:lvl1pPr>
          </a:lstStyle>
          <a:p>
            <a:pPr>
              <a:defRPr/>
            </a:pPr>
            <a:fld id="{C2843C66-1788-45FC-8C46-B6DDD907BB97}" type="datetime1">
              <a:rPr lang="sv-SE" smtClean="0">
                <a:solidFill>
                  <a:srgbClr val="000000"/>
                </a:solidFill>
              </a:rPr>
              <a:pPr>
                <a:defRPr/>
              </a:pPr>
              <a:t>2021-04-20</a:t>
            </a:fld>
            <a:endParaRPr lang="sv-SE" dirty="0">
              <a:solidFill>
                <a:srgbClr val="000000"/>
              </a:solidFill>
            </a:endParaRPr>
          </a:p>
        </p:txBody>
      </p:sp>
      <p:sp>
        <p:nvSpPr>
          <p:cNvPr id="5" name="Platshållare för bildnummer 2"/>
          <p:cNvSpPr>
            <a:spLocks noGrp="1"/>
          </p:cNvSpPr>
          <p:nvPr>
            <p:ph type="sldNum" sz="quarter" idx="11"/>
          </p:nvPr>
        </p:nvSpPr>
        <p:spPr/>
        <p:txBody>
          <a:bodyPr/>
          <a:lstStyle>
            <a:lvl1pPr>
              <a:defRPr/>
            </a:lvl1pPr>
          </a:lstStyle>
          <a:p>
            <a:pPr>
              <a:defRPr/>
            </a:pPr>
            <a:r>
              <a:rPr lang="sv-SE"/>
              <a:t>Sid </a:t>
            </a:r>
            <a:fld id="{7E633116-2D6A-E942-A925-ACCFF57D7E61}" type="slidenum">
              <a:rPr lang="sv-SE"/>
              <a:pPr>
                <a:defRPr/>
              </a:pPr>
              <a:t>‹#›</a:t>
            </a:fld>
            <a:endParaRPr lang="sv-SE"/>
          </a:p>
        </p:txBody>
      </p:sp>
      <p:sp>
        <p:nvSpPr>
          <p:cNvPr id="6" name="Platshållare för sidfot 2"/>
          <p:cNvSpPr>
            <a:spLocks noGrp="1"/>
          </p:cNvSpPr>
          <p:nvPr>
            <p:ph type="ftr" sz="quarter" idx="12"/>
          </p:nvPr>
        </p:nvSpPr>
        <p:spPr/>
        <p:txBody>
          <a:bodyPr/>
          <a:lstStyle>
            <a:lvl1pPr>
              <a:defRPr/>
            </a:lvl1pPr>
          </a:lstStyle>
          <a:p>
            <a:pPr>
              <a:defRPr/>
            </a:pPr>
            <a:endParaRPr lang="sv-SE">
              <a:solidFill>
                <a:srgbClr val="000000"/>
              </a:solidFill>
            </a:endParaRPr>
          </a:p>
        </p:txBody>
      </p:sp>
      <p:sp>
        <p:nvSpPr>
          <p:cNvPr id="8" name="Platshållare för text 10"/>
          <p:cNvSpPr>
            <a:spLocks noGrp="1"/>
          </p:cNvSpPr>
          <p:nvPr>
            <p:ph type="body" sz="quarter" idx="13"/>
          </p:nvPr>
        </p:nvSpPr>
        <p:spPr>
          <a:xfrm>
            <a:off x="458788" y="1440000"/>
            <a:ext cx="6932612" cy="680900"/>
          </a:xfrm>
          <a:prstGeom prst="rect">
            <a:avLst/>
          </a:prstGeom>
        </p:spPr>
        <p:txBody>
          <a:bodyPr/>
          <a:lstStyle>
            <a:lvl1pPr marL="0" indent="0" algn="l">
              <a:lnSpc>
                <a:spcPct val="100000"/>
              </a:lnSpc>
              <a:buFont typeface="Arial" pitchFamily="34" charset="0"/>
              <a:buNone/>
              <a:defRPr sz="2000"/>
            </a:lvl1pPr>
          </a:lstStyle>
          <a:p>
            <a:pPr lvl="0"/>
            <a:r>
              <a:rPr lang="sv-SE" dirty="0" smtClean="0"/>
              <a:t>Klicka här för att ändra format på bakgrundstexten</a:t>
            </a:r>
          </a:p>
        </p:txBody>
      </p:sp>
    </p:spTree>
    <p:extLst>
      <p:ext uri="{BB962C8B-B14F-4D97-AF65-F5344CB8AC3E}">
        <p14:creationId xmlns:p14="http://schemas.microsoft.com/office/powerpoint/2010/main" val="19051660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smtClean="0"/>
              <a:t>Klicka här för att ändra format</a:t>
            </a:r>
            <a:endParaRPr lang="sv-SE" dirty="0"/>
          </a:p>
        </p:txBody>
      </p:sp>
      <p:sp>
        <p:nvSpPr>
          <p:cNvPr id="3" name="Platshållare för datum 1"/>
          <p:cNvSpPr>
            <a:spLocks noGrp="1"/>
          </p:cNvSpPr>
          <p:nvPr>
            <p:ph type="dt" sz="half" idx="10"/>
          </p:nvPr>
        </p:nvSpPr>
        <p:spPr/>
        <p:txBody>
          <a:bodyPr/>
          <a:lstStyle>
            <a:lvl1pPr>
              <a:defRPr/>
            </a:lvl1pPr>
          </a:lstStyle>
          <a:p>
            <a:pPr>
              <a:defRPr/>
            </a:pPr>
            <a:fld id="{B6574B82-7E12-46DC-A26A-4792C161DD6D}" type="datetime1">
              <a:rPr lang="sv-SE" smtClean="0">
                <a:solidFill>
                  <a:srgbClr val="000000"/>
                </a:solidFill>
              </a:rPr>
              <a:pPr>
                <a:defRPr/>
              </a:pPr>
              <a:t>2021-04-20</a:t>
            </a:fld>
            <a:endParaRPr lang="sv-SE" dirty="0">
              <a:solidFill>
                <a:srgbClr val="000000"/>
              </a:solidFill>
            </a:endParaRPr>
          </a:p>
        </p:txBody>
      </p:sp>
      <p:sp>
        <p:nvSpPr>
          <p:cNvPr id="4" name="Platshållare för bildnummer 2"/>
          <p:cNvSpPr>
            <a:spLocks noGrp="1"/>
          </p:cNvSpPr>
          <p:nvPr>
            <p:ph type="sldNum" sz="quarter" idx="11"/>
          </p:nvPr>
        </p:nvSpPr>
        <p:spPr/>
        <p:txBody>
          <a:bodyPr/>
          <a:lstStyle>
            <a:lvl1pPr>
              <a:defRPr/>
            </a:lvl1pPr>
          </a:lstStyle>
          <a:p>
            <a:pPr>
              <a:defRPr/>
            </a:pPr>
            <a:r>
              <a:rPr lang="sv-SE"/>
              <a:t>Sid </a:t>
            </a:r>
            <a:fld id="{EE3FB197-FAE7-094E-9DB8-5F1170B0D7FE}" type="slidenum">
              <a:rPr lang="sv-SE"/>
              <a:pPr>
                <a:defRPr/>
              </a:pPr>
              <a:t>‹#›</a:t>
            </a:fld>
            <a:endParaRPr lang="sv-SE"/>
          </a:p>
        </p:txBody>
      </p:sp>
      <p:sp>
        <p:nvSpPr>
          <p:cNvPr id="5" name="Platshållare för sidfot 2"/>
          <p:cNvSpPr>
            <a:spLocks noGrp="1"/>
          </p:cNvSpPr>
          <p:nvPr>
            <p:ph type="ftr" sz="quarter" idx="12"/>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1452463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pPr>
              <a:defRPr/>
            </a:pPr>
            <a:fld id="{FB9AC829-6749-472B-914A-01A7128FC135}" type="datetime1">
              <a:rPr lang="sv-SE" smtClean="0">
                <a:solidFill>
                  <a:srgbClr val="000000"/>
                </a:solidFill>
              </a:rPr>
              <a:pPr>
                <a:defRPr/>
              </a:pPr>
              <a:t>2021-04-20</a:t>
            </a:fld>
            <a:endParaRPr lang="sv-SE" dirty="0">
              <a:solidFill>
                <a:srgbClr val="000000"/>
              </a:solidFill>
            </a:endParaRPr>
          </a:p>
        </p:txBody>
      </p:sp>
      <p:sp>
        <p:nvSpPr>
          <p:cNvPr id="3" name="Platshållare för bildnummer 2"/>
          <p:cNvSpPr>
            <a:spLocks noGrp="1"/>
          </p:cNvSpPr>
          <p:nvPr>
            <p:ph type="sldNum" sz="quarter" idx="11"/>
          </p:nvPr>
        </p:nvSpPr>
        <p:spPr/>
        <p:txBody>
          <a:bodyPr/>
          <a:lstStyle>
            <a:lvl1pPr>
              <a:defRPr/>
            </a:lvl1pPr>
          </a:lstStyle>
          <a:p>
            <a:pPr>
              <a:defRPr/>
            </a:pPr>
            <a:r>
              <a:rPr lang="sv-SE"/>
              <a:t>Sid </a:t>
            </a:r>
            <a:fld id="{2D43D222-9950-DB48-A57D-049D0617D8B0}" type="slidenum">
              <a:rPr lang="sv-SE"/>
              <a:pPr>
                <a:defRPr/>
              </a:pPr>
              <a:t>‹#›</a:t>
            </a:fld>
            <a:endParaRPr lang="sv-SE"/>
          </a:p>
        </p:txBody>
      </p:sp>
      <p:sp>
        <p:nvSpPr>
          <p:cNvPr id="4" name="Platshållare för sidfot 2"/>
          <p:cNvSpPr>
            <a:spLocks noGrp="1"/>
          </p:cNvSpPr>
          <p:nvPr>
            <p:ph type="ftr" sz="quarter" idx="12"/>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71089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2800" baseline="0"/>
            </a:lvl1pPr>
          </a:lstStyle>
          <a:p>
            <a:r>
              <a:rPr lang="sv-SE" smtClean="0"/>
              <a:t>Klicka här för att ändra format</a:t>
            </a:r>
            <a:endParaRPr lang="sv-SE" dirty="0"/>
          </a:p>
        </p:txBody>
      </p:sp>
      <p:sp>
        <p:nvSpPr>
          <p:cNvPr id="3" name="Platshållare för innehåll 2"/>
          <p:cNvSpPr>
            <a:spLocks noGrp="1"/>
          </p:cNvSpPr>
          <p:nvPr>
            <p:ph idx="1"/>
          </p:nvPr>
        </p:nvSpPr>
        <p:spPr>
          <a:xfrm>
            <a:off x="457200" y="1600201"/>
            <a:ext cx="8229600" cy="3989039"/>
          </a:xfrm>
        </p:spPr>
        <p:txBody>
          <a:bodyPr/>
          <a:lstStyle>
            <a:lvl2pPr>
              <a:defRPr sz="20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10" name="Bildobjekt 9"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2" name="Platshållare för datum 11"/>
          <p:cNvSpPr>
            <a:spLocks noGrp="1"/>
          </p:cNvSpPr>
          <p:nvPr>
            <p:ph type="dt" sz="half" idx="10"/>
          </p:nvPr>
        </p:nvSpPr>
        <p:spPr/>
        <p:txBody>
          <a:bodyPr/>
          <a:lstStyle/>
          <a:p>
            <a:fld id="{F694B218-3DE3-4178-8442-88C7D5609640}" type="datetime1">
              <a:rPr lang="sv-SE" smtClean="0"/>
              <a:pPr/>
              <a:t>2021-04-20</a:t>
            </a:fld>
            <a:endParaRPr lang="en-US" dirty="0"/>
          </a:p>
        </p:txBody>
      </p:sp>
      <p:sp>
        <p:nvSpPr>
          <p:cNvPr id="16" name="Platshållare för sidfot 15"/>
          <p:cNvSpPr>
            <a:spLocks noGrp="1"/>
          </p:cNvSpPr>
          <p:nvPr>
            <p:ph type="ftr" sz="quarter" idx="11"/>
          </p:nvPr>
        </p:nvSpPr>
        <p:spPr/>
        <p:txBody>
          <a:bodyPr/>
          <a:lstStyle/>
          <a:p>
            <a:endParaRPr lang="en-US" dirty="0"/>
          </a:p>
        </p:txBody>
      </p:sp>
      <p:sp>
        <p:nvSpPr>
          <p:cNvPr id="17" name="Platshållare för bildnummer 16"/>
          <p:cNvSpPr>
            <a:spLocks noGrp="1"/>
          </p:cNvSpPr>
          <p:nvPr>
            <p:ph type="sldNum" sz="quarter" idx="12"/>
          </p:nvPr>
        </p:nvSpPr>
        <p:spPr/>
        <p:txBody>
          <a:bodyPr/>
          <a:lstStyle/>
          <a:p>
            <a:r>
              <a:rPr lang="en-US" smtClean="0"/>
              <a:t>Sid </a:t>
            </a:r>
            <a:fld id="{625BFF1C-0550-4892-A058-F5526EA5680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marL="444500" indent="-263525">
              <a:tabLst/>
              <a:defRPr/>
            </a:lvl2pPr>
            <a:lvl3pPr marL="722313" indent="-276225">
              <a:defRPr/>
            </a:lvl3pPr>
            <a:lvl4pPr marL="990600" indent="-287338">
              <a:defRPr/>
            </a:lvl4pPr>
            <a:lvl5pPr marL="1250950" indent="-35877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4" name="Platshållare för datum 1"/>
          <p:cNvSpPr>
            <a:spLocks noGrp="1"/>
          </p:cNvSpPr>
          <p:nvPr>
            <p:ph type="dt" sz="half" idx="14"/>
          </p:nvPr>
        </p:nvSpPr>
        <p:spPr/>
        <p:txBody>
          <a:bodyPr/>
          <a:lstStyle>
            <a:lvl1pPr>
              <a:defRPr/>
            </a:lvl1pPr>
          </a:lstStyle>
          <a:p>
            <a:pPr>
              <a:defRPr/>
            </a:pPr>
            <a:fld id="{801F9222-31BE-450F-9C00-157EE28377F1}" type="datetime1">
              <a:rPr lang="sv-SE" smtClean="0">
                <a:solidFill>
                  <a:srgbClr val="000000"/>
                </a:solidFill>
              </a:rPr>
              <a:pPr>
                <a:defRPr/>
              </a:pPr>
              <a:t>2021-04-20</a:t>
            </a:fld>
            <a:endParaRPr lang="sv-SE" dirty="0">
              <a:solidFill>
                <a:srgbClr val="000000"/>
              </a:solidFill>
            </a:endParaRPr>
          </a:p>
        </p:txBody>
      </p:sp>
      <p:sp>
        <p:nvSpPr>
          <p:cNvPr id="5" name="Platshållare för bildnummer 2"/>
          <p:cNvSpPr>
            <a:spLocks noGrp="1"/>
          </p:cNvSpPr>
          <p:nvPr>
            <p:ph type="sldNum" sz="quarter" idx="15"/>
          </p:nvPr>
        </p:nvSpPr>
        <p:spPr/>
        <p:txBody>
          <a:bodyPr/>
          <a:lstStyle>
            <a:lvl1pPr>
              <a:defRPr/>
            </a:lvl1pPr>
          </a:lstStyle>
          <a:p>
            <a:pPr>
              <a:defRPr/>
            </a:pPr>
            <a:r>
              <a:rPr lang="sv-SE"/>
              <a:t>Sid </a:t>
            </a:r>
            <a:fld id="{4D3366D5-24D5-2D4C-BD80-B6841772F4EB}" type="slidenum">
              <a:rPr lang="sv-SE"/>
              <a:pPr>
                <a:defRPr/>
              </a:pPr>
              <a:t>‹#›</a:t>
            </a:fld>
            <a:endParaRPr lang="sv-SE"/>
          </a:p>
        </p:txBody>
      </p:sp>
      <p:sp>
        <p:nvSpPr>
          <p:cNvPr id="6" name="Platshållare för sidfot 2"/>
          <p:cNvSpPr>
            <a:spLocks noGrp="1"/>
          </p:cNvSpPr>
          <p:nvPr>
            <p:ph type="ftr" sz="quarter" idx="16"/>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3325570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9" name="Platshållare för text 10"/>
          <p:cNvSpPr>
            <a:spLocks noGrp="1"/>
          </p:cNvSpPr>
          <p:nvPr>
            <p:ph type="body" sz="quarter" idx="18"/>
          </p:nvPr>
        </p:nvSpPr>
        <p:spPr>
          <a:xfrm>
            <a:off x="4805185" y="1440000"/>
            <a:ext cx="3888000" cy="3960000"/>
          </a:xfrm>
          <a:prstGeom prst="rect">
            <a:avLst/>
          </a:prstGeom>
        </p:spPr>
        <p:txBody>
          <a:bodyPr tIns="0"/>
          <a:lstStyle>
            <a:lvl1pPr marL="216000" indent="-216000">
              <a:spcAft>
                <a:spcPts val="480"/>
              </a:spcAft>
              <a:buFont typeface="Arial" pitchFamily="34" charset="0"/>
              <a:buChar char="•"/>
              <a:defRPr sz="2000"/>
            </a:lvl1pPr>
            <a:lvl2pPr marL="442913" indent="-261938">
              <a:defRPr/>
            </a:lvl2pPr>
            <a:lvl3pPr marL="722313" indent="-276225">
              <a:defRPr/>
            </a:lvl3pPr>
            <a:lvl4pPr marL="990600" indent="-269875">
              <a:defRPr/>
            </a:lvl4pPr>
            <a:lvl5pPr marL="1250950" indent="-26352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vl2pPr marL="442913" indent="-261938">
              <a:defRPr/>
            </a:lvl2pPr>
            <a:lvl3pPr marL="722313" indent="-276225">
              <a:defRPr/>
            </a:lvl3pPr>
            <a:lvl4pPr marL="990600" indent="-269875">
              <a:defRPr/>
            </a:lvl4pPr>
            <a:lvl5pPr marL="1250950" indent="-26352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C1436508-AE9D-49B8-972B-B640BE828236}" type="datetime1">
              <a:rPr lang="sv-SE" smtClean="0">
                <a:solidFill>
                  <a:srgbClr val="000000"/>
                </a:solidFill>
              </a:rPr>
              <a:pPr>
                <a:defRPr/>
              </a:pPr>
              <a:t>2021-04-20</a:t>
            </a:fld>
            <a:endParaRPr lang="sv-SE" dirty="0">
              <a:solidFill>
                <a:srgbClr val="000000"/>
              </a:solidFill>
            </a:endParaRPr>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047F33C0-2FE3-7943-A077-AD0E875F7B39}"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383037914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smtClean="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rtlCol="0">
            <a:normAutofit/>
          </a:bodyPr>
          <a:lstStyle>
            <a:lvl1pPr>
              <a:lnSpc>
                <a:spcPct val="100000"/>
              </a:lnSpc>
              <a:defRPr sz="2000"/>
            </a:lvl1pPr>
          </a:lstStyle>
          <a:p>
            <a:pPr lvl="0"/>
            <a:endParaRPr lang="sv-SE" noProof="0"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04D549E1-AA31-4018-A25E-C31073080711}" type="datetime1">
              <a:rPr lang="sv-SE" smtClean="0">
                <a:solidFill>
                  <a:srgbClr val="000000"/>
                </a:solidFill>
              </a:rPr>
              <a:pPr>
                <a:defRPr/>
              </a:pPr>
              <a:t>2021-04-20</a:t>
            </a:fld>
            <a:endParaRPr lang="sv-SE" dirty="0">
              <a:solidFill>
                <a:srgbClr val="000000"/>
              </a:solidFill>
            </a:endParaRPr>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10B7088A-FB45-F64A-AAD6-0E66385A17F0}"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380545111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342900" indent="-342900" algn="l">
              <a:lnSpc>
                <a:spcPct val="100000"/>
              </a:lnSpc>
              <a:buFont typeface="Arial"/>
              <a:buChar char="•"/>
              <a:defRPr sz="2000"/>
            </a:lvl1pPr>
          </a:lstStyle>
          <a:p>
            <a:pPr lvl="0"/>
            <a:r>
              <a:rPr lang="sv-SE" dirty="0" smtClean="0"/>
              <a:t>Klicka här för att ändra format på bakgrundstexten</a:t>
            </a:r>
          </a:p>
          <a:p>
            <a:pPr lvl="0"/>
            <a:endParaRPr lang="sv-SE" dirty="0" smtClean="0"/>
          </a:p>
        </p:txBody>
      </p:sp>
      <p:sp>
        <p:nvSpPr>
          <p:cNvPr id="15" name="Platshållare för bild 14"/>
          <p:cNvSpPr>
            <a:spLocks noGrp="1"/>
          </p:cNvSpPr>
          <p:nvPr>
            <p:ph type="pic" sz="quarter" idx="14"/>
          </p:nvPr>
        </p:nvSpPr>
        <p:spPr>
          <a:xfrm>
            <a:off x="4572513" y="1440000"/>
            <a:ext cx="4104000" cy="3960000"/>
          </a:xfrm>
          <a:prstGeom prst="rect">
            <a:avLst/>
          </a:prstGeom>
        </p:spPr>
        <p:txBody>
          <a:bodyPr rtlCol="0">
            <a:normAutofit/>
          </a:bodyPr>
          <a:lstStyle>
            <a:lvl1pPr>
              <a:lnSpc>
                <a:spcPct val="100000"/>
              </a:lnSpc>
              <a:defRPr sz="2000"/>
            </a:lvl1pPr>
          </a:lstStyle>
          <a:p>
            <a:pPr lvl="0"/>
            <a:endParaRPr lang="sv-SE" noProof="0"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1B2D12F5-5DCF-45F3-A622-16BE06782C4C}" type="datetime1">
              <a:rPr lang="sv-SE" smtClean="0">
                <a:solidFill>
                  <a:srgbClr val="000000"/>
                </a:solidFill>
              </a:rPr>
              <a:pPr>
                <a:defRPr/>
              </a:pPr>
              <a:t>2021-04-20</a:t>
            </a:fld>
            <a:endParaRPr lang="sv-SE" dirty="0">
              <a:solidFill>
                <a:srgbClr val="000000"/>
              </a:solidFill>
            </a:endParaRPr>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10B7088A-FB45-F64A-AAD6-0E66385A17F0}"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407217891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733675" y="2336800"/>
            <a:ext cx="3556000" cy="32791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smtClean="0"/>
              <a:t>Klicka här för att ändra format på bakgrundstexten</a:t>
            </a:r>
          </a:p>
        </p:txBody>
      </p:sp>
      <p:sp>
        <p:nvSpPr>
          <p:cNvPr id="7" name="Rubrik 6"/>
          <p:cNvSpPr>
            <a:spLocks noGrp="1"/>
          </p:cNvSpPr>
          <p:nvPr>
            <p:ph type="title"/>
          </p:nvPr>
        </p:nvSpPr>
        <p:spPr/>
        <p:txBody>
          <a:bodyPr/>
          <a:lstStyle/>
          <a:p>
            <a:r>
              <a:rPr lang="sv-SE" dirty="0" smtClean="0"/>
              <a:t>Klicka här för att ändra format</a:t>
            </a:r>
            <a:endParaRPr lang="sv-SE" dirty="0"/>
          </a:p>
        </p:txBody>
      </p:sp>
      <p:sp>
        <p:nvSpPr>
          <p:cNvPr id="4" name="Platshållare för datum 1"/>
          <p:cNvSpPr>
            <a:spLocks noGrp="1"/>
          </p:cNvSpPr>
          <p:nvPr>
            <p:ph type="dt" sz="half" idx="10"/>
          </p:nvPr>
        </p:nvSpPr>
        <p:spPr/>
        <p:txBody>
          <a:bodyPr/>
          <a:lstStyle>
            <a:lvl1pPr>
              <a:defRPr/>
            </a:lvl1pPr>
          </a:lstStyle>
          <a:p>
            <a:pPr>
              <a:defRPr/>
            </a:pPr>
            <a:fld id="{C2843C66-1788-45FC-8C46-B6DDD907BB97}" type="datetime1">
              <a:rPr lang="sv-SE" smtClean="0">
                <a:solidFill>
                  <a:srgbClr val="000000"/>
                </a:solidFill>
              </a:rPr>
              <a:pPr>
                <a:defRPr/>
              </a:pPr>
              <a:t>2021-04-20</a:t>
            </a:fld>
            <a:endParaRPr lang="sv-SE" dirty="0">
              <a:solidFill>
                <a:srgbClr val="000000"/>
              </a:solidFill>
            </a:endParaRPr>
          </a:p>
        </p:txBody>
      </p:sp>
      <p:sp>
        <p:nvSpPr>
          <p:cNvPr id="5" name="Platshållare för bildnummer 2"/>
          <p:cNvSpPr>
            <a:spLocks noGrp="1"/>
          </p:cNvSpPr>
          <p:nvPr>
            <p:ph type="sldNum" sz="quarter" idx="11"/>
          </p:nvPr>
        </p:nvSpPr>
        <p:spPr/>
        <p:txBody>
          <a:bodyPr/>
          <a:lstStyle>
            <a:lvl1pPr>
              <a:defRPr/>
            </a:lvl1pPr>
          </a:lstStyle>
          <a:p>
            <a:pPr>
              <a:defRPr/>
            </a:pPr>
            <a:r>
              <a:rPr lang="sv-SE"/>
              <a:t>Sid </a:t>
            </a:r>
            <a:fld id="{7E633116-2D6A-E942-A925-ACCFF57D7E61}" type="slidenum">
              <a:rPr lang="sv-SE"/>
              <a:pPr>
                <a:defRPr/>
              </a:pPr>
              <a:t>‹#›</a:t>
            </a:fld>
            <a:endParaRPr lang="sv-SE"/>
          </a:p>
        </p:txBody>
      </p:sp>
      <p:sp>
        <p:nvSpPr>
          <p:cNvPr id="6" name="Platshållare för sidfot 2"/>
          <p:cNvSpPr>
            <a:spLocks noGrp="1"/>
          </p:cNvSpPr>
          <p:nvPr>
            <p:ph type="ftr" sz="quarter" idx="12"/>
          </p:nvPr>
        </p:nvSpPr>
        <p:spPr/>
        <p:txBody>
          <a:bodyPr/>
          <a:lstStyle>
            <a:lvl1pPr>
              <a:defRPr/>
            </a:lvl1pPr>
          </a:lstStyle>
          <a:p>
            <a:pPr>
              <a:defRPr/>
            </a:pPr>
            <a:endParaRPr lang="sv-SE">
              <a:solidFill>
                <a:srgbClr val="000000"/>
              </a:solidFill>
            </a:endParaRPr>
          </a:p>
        </p:txBody>
      </p:sp>
      <p:sp>
        <p:nvSpPr>
          <p:cNvPr id="8" name="Platshållare för text 10"/>
          <p:cNvSpPr>
            <a:spLocks noGrp="1"/>
          </p:cNvSpPr>
          <p:nvPr>
            <p:ph type="body" sz="quarter" idx="13"/>
          </p:nvPr>
        </p:nvSpPr>
        <p:spPr>
          <a:xfrm>
            <a:off x="458788" y="1440000"/>
            <a:ext cx="6932612" cy="680900"/>
          </a:xfrm>
          <a:prstGeom prst="rect">
            <a:avLst/>
          </a:prstGeom>
        </p:spPr>
        <p:txBody>
          <a:bodyPr/>
          <a:lstStyle>
            <a:lvl1pPr marL="0" indent="0" algn="l">
              <a:lnSpc>
                <a:spcPct val="100000"/>
              </a:lnSpc>
              <a:buFont typeface="Arial" pitchFamily="34" charset="0"/>
              <a:buNone/>
              <a:defRPr sz="2000"/>
            </a:lvl1pPr>
          </a:lstStyle>
          <a:p>
            <a:pPr lvl="0"/>
            <a:r>
              <a:rPr lang="sv-SE" dirty="0" smtClean="0"/>
              <a:t>Klicka här för att ändra format på bakgrundstexten</a:t>
            </a:r>
          </a:p>
        </p:txBody>
      </p:sp>
    </p:spTree>
    <p:extLst>
      <p:ext uri="{BB962C8B-B14F-4D97-AF65-F5344CB8AC3E}">
        <p14:creationId xmlns:p14="http://schemas.microsoft.com/office/powerpoint/2010/main" val="32570528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smtClean="0"/>
              <a:t>Klicka här för att ändra format</a:t>
            </a:r>
            <a:endParaRPr lang="sv-SE" dirty="0"/>
          </a:p>
        </p:txBody>
      </p:sp>
      <p:sp>
        <p:nvSpPr>
          <p:cNvPr id="3" name="Platshållare för datum 1"/>
          <p:cNvSpPr>
            <a:spLocks noGrp="1"/>
          </p:cNvSpPr>
          <p:nvPr>
            <p:ph type="dt" sz="half" idx="10"/>
          </p:nvPr>
        </p:nvSpPr>
        <p:spPr/>
        <p:txBody>
          <a:bodyPr/>
          <a:lstStyle>
            <a:lvl1pPr>
              <a:defRPr/>
            </a:lvl1pPr>
          </a:lstStyle>
          <a:p>
            <a:pPr>
              <a:defRPr/>
            </a:pPr>
            <a:fld id="{B6574B82-7E12-46DC-A26A-4792C161DD6D}" type="datetime1">
              <a:rPr lang="sv-SE" smtClean="0">
                <a:solidFill>
                  <a:srgbClr val="000000"/>
                </a:solidFill>
              </a:rPr>
              <a:pPr>
                <a:defRPr/>
              </a:pPr>
              <a:t>2021-04-20</a:t>
            </a:fld>
            <a:endParaRPr lang="sv-SE" dirty="0">
              <a:solidFill>
                <a:srgbClr val="000000"/>
              </a:solidFill>
            </a:endParaRPr>
          </a:p>
        </p:txBody>
      </p:sp>
      <p:sp>
        <p:nvSpPr>
          <p:cNvPr id="4" name="Platshållare för bildnummer 2"/>
          <p:cNvSpPr>
            <a:spLocks noGrp="1"/>
          </p:cNvSpPr>
          <p:nvPr>
            <p:ph type="sldNum" sz="quarter" idx="11"/>
          </p:nvPr>
        </p:nvSpPr>
        <p:spPr/>
        <p:txBody>
          <a:bodyPr/>
          <a:lstStyle>
            <a:lvl1pPr>
              <a:defRPr/>
            </a:lvl1pPr>
          </a:lstStyle>
          <a:p>
            <a:pPr>
              <a:defRPr/>
            </a:pPr>
            <a:r>
              <a:rPr lang="sv-SE"/>
              <a:t>Sid </a:t>
            </a:r>
            <a:fld id="{EE3FB197-FAE7-094E-9DB8-5F1170B0D7FE}" type="slidenum">
              <a:rPr lang="sv-SE"/>
              <a:pPr>
                <a:defRPr/>
              </a:pPr>
              <a:t>‹#›</a:t>
            </a:fld>
            <a:endParaRPr lang="sv-SE"/>
          </a:p>
        </p:txBody>
      </p:sp>
      <p:sp>
        <p:nvSpPr>
          <p:cNvPr id="5" name="Platshållare för sidfot 2"/>
          <p:cNvSpPr>
            <a:spLocks noGrp="1"/>
          </p:cNvSpPr>
          <p:nvPr>
            <p:ph type="ftr" sz="quarter" idx="12"/>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1406688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pPr>
              <a:defRPr/>
            </a:pPr>
            <a:fld id="{FB9AC829-6749-472B-914A-01A7128FC135}" type="datetime1">
              <a:rPr lang="sv-SE" smtClean="0">
                <a:solidFill>
                  <a:srgbClr val="000000"/>
                </a:solidFill>
              </a:rPr>
              <a:pPr>
                <a:defRPr/>
              </a:pPr>
              <a:t>2021-04-20</a:t>
            </a:fld>
            <a:endParaRPr lang="sv-SE" dirty="0">
              <a:solidFill>
                <a:srgbClr val="000000"/>
              </a:solidFill>
            </a:endParaRPr>
          </a:p>
        </p:txBody>
      </p:sp>
      <p:sp>
        <p:nvSpPr>
          <p:cNvPr id="3" name="Platshållare för bildnummer 2"/>
          <p:cNvSpPr>
            <a:spLocks noGrp="1"/>
          </p:cNvSpPr>
          <p:nvPr>
            <p:ph type="sldNum" sz="quarter" idx="11"/>
          </p:nvPr>
        </p:nvSpPr>
        <p:spPr/>
        <p:txBody>
          <a:bodyPr/>
          <a:lstStyle>
            <a:lvl1pPr>
              <a:defRPr/>
            </a:lvl1pPr>
          </a:lstStyle>
          <a:p>
            <a:pPr>
              <a:defRPr/>
            </a:pPr>
            <a:r>
              <a:rPr lang="sv-SE"/>
              <a:t>Sid </a:t>
            </a:r>
            <a:fld id="{2D43D222-9950-DB48-A57D-049D0617D8B0}" type="slidenum">
              <a:rPr lang="sv-SE"/>
              <a:pPr>
                <a:defRPr/>
              </a:pPr>
              <a:t>‹#›</a:t>
            </a:fld>
            <a:endParaRPr lang="sv-SE"/>
          </a:p>
        </p:txBody>
      </p:sp>
      <p:sp>
        <p:nvSpPr>
          <p:cNvPr id="4" name="Platshållare för sidfot 2"/>
          <p:cNvSpPr>
            <a:spLocks noGrp="1"/>
          </p:cNvSpPr>
          <p:nvPr>
            <p:ph type="ftr" sz="quarter" idx="12"/>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3365657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marL="444500" indent="-263525">
              <a:tabLst/>
              <a:defRPr/>
            </a:lvl2pPr>
            <a:lvl3pPr marL="722313" indent="-276225">
              <a:defRPr/>
            </a:lvl3pPr>
            <a:lvl4pPr marL="990600" indent="-287338">
              <a:defRPr/>
            </a:lvl4pPr>
            <a:lvl5pPr marL="1250950" indent="-35877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4" name="Platshållare för datum 1"/>
          <p:cNvSpPr>
            <a:spLocks noGrp="1"/>
          </p:cNvSpPr>
          <p:nvPr>
            <p:ph type="dt" sz="half" idx="14"/>
          </p:nvPr>
        </p:nvSpPr>
        <p:spPr/>
        <p:txBody>
          <a:bodyPr/>
          <a:lstStyle>
            <a:lvl1pPr>
              <a:defRPr/>
            </a:lvl1pPr>
          </a:lstStyle>
          <a:p>
            <a:pPr>
              <a:defRPr/>
            </a:pPr>
            <a:fld id="{801F9222-31BE-450F-9C00-157EE28377F1}" type="datetime1">
              <a:rPr lang="sv-SE" smtClean="0">
                <a:solidFill>
                  <a:srgbClr val="000000"/>
                </a:solidFill>
              </a:rPr>
              <a:pPr>
                <a:defRPr/>
              </a:pPr>
              <a:t>2021-04-20</a:t>
            </a:fld>
            <a:endParaRPr lang="sv-SE" dirty="0">
              <a:solidFill>
                <a:srgbClr val="000000"/>
              </a:solidFill>
            </a:endParaRPr>
          </a:p>
        </p:txBody>
      </p:sp>
      <p:sp>
        <p:nvSpPr>
          <p:cNvPr id="5" name="Platshållare för bildnummer 2"/>
          <p:cNvSpPr>
            <a:spLocks noGrp="1"/>
          </p:cNvSpPr>
          <p:nvPr>
            <p:ph type="sldNum" sz="quarter" idx="15"/>
          </p:nvPr>
        </p:nvSpPr>
        <p:spPr/>
        <p:txBody>
          <a:bodyPr/>
          <a:lstStyle>
            <a:lvl1pPr>
              <a:defRPr/>
            </a:lvl1pPr>
          </a:lstStyle>
          <a:p>
            <a:pPr>
              <a:defRPr/>
            </a:pPr>
            <a:r>
              <a:rPr lang="sv-SE"/>
              <a:t>Sid </a:t>
            </a:r>
            <a:fld id="{4D3366D5-24D5-2D4C-BD80-B6841772F4EB}" type="slidenum">
              <a:rPr lang="sv-SE"/>
              <a:pPr>
                <a:defRPr/>
              </a:pPr>
              <a:t>‹#›</a:t>
            </a:fld>
            <a:endParaRPr lang="sv-SE"/>
          </a:p>
        </p:txBody>
      </p:sp>
      <p:sp>
        <p:nvSpPr>
          <p:cNvPr id="6" name="Platshållare för sidfot 2"/>
          <p:cNvSpPr>
            <a:spLocks noGrp="1"/>
          </p:cNvSpPr>
          <p:nvPr>
            <p:ph type="ftr" sz="quarter" idx="16"/>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2995858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9" name="Platshållare för text 10"/>
          <p:cNvSpPr>
            <a:spLocks noGrp="1"/>
          </p:cNvSpPr>
          <p:nvPr>
            <p:ph type="body" sz="quarter" idx="18"/>
          </p:nvPr>
        </p:nvSpPr>
        <p:spPr>
          <a:xfrm>
            <a:off x="4805185" y="1440000"/>
            <a:ext cx="3888000" cy="3960000"/>
          </a:xfrm>
          <a:prstGeom prst="rect">
            <a:avLst/>
          </a:prstGeom>
        </p:spPr>
        <p:txBody>
          <a:bodyPr tIns="0"/>
          <a:lstStyle>
            <a:lvl1pPr marL="216000" indent="-216000">
              <a:spcAft>
                <a:spcPts val="480"/>
              </a:spcAft>
              <a:buFont typeface="Arial" pitchFamily="34" charset="0"/>
              <a:buChar char="•"/>
              <a:defRPr sz="2000"/>
            </a:lvl1pPr>
            <a:lvl2pPr marL="442913" indent="-261938">
              <a:defRPr/>
            </a:lvl2pPr>
            <a:lvl3pPr marL="722313" indent="-276225">
              <a:defRPr/>
            </a:lvl3pPr>
            <a:lvl4pPr marL="990600" indent="-269875">
              <a:defRPr/>
            </a:lvl4pPr>
            <a:lvl5pPr marL="1250950" indent="-26352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vl2pPr marL="442913" indent="-261938">
              <a:defRPr/>
            </a:lvl2pPr>
            <a:lvl3pPr marL="722313" indent="-276225">
              <a:defRPr/>
            </a:lvl3pPr>
            <a:lvl4pPr marL="990600" indent="-269875">
              <a:defRPr/>
            </a:lvl4pPr>
            <a:lvl5pPr marL="1250950" indent="-26352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C1436508-AE9D-49B8-972B-B640BE828236}" type="datetime1">
              <a:rPr lang="sv-SE" smtClean="0">
                <a:solidFill>
                  <a:srgbClr val="000000"/>
                </a:solidFill>
              </a:rPr>
              <a:pPr>
                <a:defRPr/>
              </a:pPr>
              <a:t>2021-04-20</a:t>
            </a:fld>
            <a:endParaRPr lang="sv-SE" dirty="0">
              <a:solidFill>
                <a:srgbClr val="000000"/>
              </a:solidFill>
            </a:endParaRPr>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047F33C0-2FE3-7943-A077-AD0E875F7B39}"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164841605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smtClean="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rtlCol="0">
            <a:normAutofit/>
          </a:bodyPr>
          <a:lstStyle>
            <a:lvl1pPr>
              <a:lnSpc>
                <a:spcPct val="100000"/>
              </a:lnSpc>
              <a:defRPr sz="2000"/>
            </a:lvl1pPr>
          </a:lstStyle>
          <a:p>
            <a:pPr lvl="0"/>
            <a:endParaRPr lang="sv-SE" noProof="0"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04D549E1-AA31-4018-A25E-C31073080711}" type="datetime1">
              <a:rPr lang="sv-SE" smtClean="0">
                <a:solidFill>
                  <a:srgbClr val="000000"/>
                </a:solidFill>
              </a:rPr>
              <a:pPr>
                <a:defRPr/>
              </a:pPr>
              <a:t>2021-04-20</a:t>
            </a:fld>
            <a:endParaRPr lang="sv-SE" dirty="0">
              <a:solidFill>
                <a:srgbClr val="000000"/>
              </a:solidFill>
            </a:endParaRPr>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10B7088A-FB45-F64A-AAD6-0E66385A17F0}"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26608871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68313" y="4365104"/>
            <a:ext cx="7772400" cy="1362075"/>
          </a:xfrm>
        </p:spPr>
        <p:txBody>
          <a:bodyPr anchor="t"/>
          <a:lstStyle>
            <a:lvl1pPr algn="l">
              <a:defRPr sz="2800" b="1" cap="none" baseline="0"/>
            </a:lvl1pPr>
          </a:lstStyle>
          <a:p>
            <a:r>
              <a:rPr lang="sv-SE" smtClean="0"/>
              <a:t>Klicka här för att ändra format</a:t>
            </a:r>
            <a:endParaRPr lang="sv-SE" dirty="0"/>
          </a:p>
        </p:txBody>
      </p:sp>
      <p:sp>
        <p:nvSpPr>
          <p:cNvPr id="3" name="Platshållare för text 2"/>
          <p:cNvSpPr>
            <a:spLocks noGrp="1"/>
          </p:cNvSpPr>
          <p:nvPr>
            <p:ph type="body" idx="1"/>
          </p:nvPr>
        </p:nvSpPr>
        <p:spPr>
          <a:xfrm>
            <a:off x="468313" y="2780928"/>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pic>
        <p:nvPicPr>
          <p:cNvPr id="8" name="Bildobjekt 7"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1" name="Platshållare för datum 10"/>
          <p:cNvSpPr>
            <a:spLocks noGrp="1"/>
          </p:cNvSpPr>
          <p:nvPr>
            <p:ph type="dt" sz="half" idx="10"/>
          </p:nvPr>
        </p:nvSpPr>
        <p:spPr/>
        <p:txBody>
          <a:bodyPr/>
          <a:lstStyle/>
          <a:p>
            <a:fld id="{F694B218-3DE3-4178-8442-88C7D5609640}" type="datetime1">
              <a:rPr lang="sv-SE" smtClean="0"/>
              <a:pPr/>
              <a:t>2021-04-20</a:t>
            </a:fld>
            <a:endParaRPr lang="en-US" dirty="0"/>
          </a:p>
        </p:txBody>
      </p:sp>
      <p:sp>
        <p:nvSpPr>
          <p:cNvPr id="15" name="Platshållare för sidfot 14"/>
          <p:cNvSpPr>
            <a:spLocks noGrp="1"/>
          </p:cNvSpPr>
          <p:nvPr>
            <p:ph type="ftr" sz="quarter" idx="11"/>
          </p:nvPr>
        </p:nvSpPr>
        <p:spPr/>
        <p:txBody>
          <a:bodyPr/>
          <a:lstStyle/>
          <a:p>
            <a:endParaRPr lang="en-US" dirty="0"/>
          </a:p>
        </p:txBody>
      </p:sp>
      <p:sp>
        <p:nvSpPr>
          <p:cNvPr id="16" name="Platshållare för bildnummer 15"/>
          <p:cNvSpPr>
            <a:spLocks noGrp="1"/>
          </p:cNvSpPr>
          <p:nvPr>
            <p:ph type="sldNum" sz="quarter" idx="12"/>
          </p:nvPr>
        </p:nvSpPr>
        <p:spPr/>
        <p:txBody>
          <a:bodyPr/>
          <a:lstStyle/>
          <a:p>
            <a:r>
              <a:rPr lang="en-US" smtClean="0"/>
              <a:t>Sid </a:t>
            </a:r>
            <a:fld id="{625BFF1C-0550-4892-A058-F5526EA5680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342900" indent="-342900" algn="l">
              <a:lnSpc>
                <a:spcPct val="100000"/>
              </a:lnSpc>
              <a:buFont typeface="Arial"/>
              <a:buChar char="•"/>
              <a:defRPr sz="2000"/>
            </a:lvl1pPr>
          </a:lstStyle>
          <a:p>
            <a:pPr lvl="0"/>
            <a:r>
              <a:rPr lang="sv-SE" dirty="0" smtClean="0"/>
              <a:t>Klicka här för att ändra format på bakgrundstexten</a:t>
            </a:r>
          </a:p>
          <a:p>
            <a:pPr lvl="0"/>
            <a:endParaRPr lang="sv-SE" dirty="0" smtClean="0"/>
          </a:p>
        </p:txBody>
      </p:sp>
      <p:sp>
        <p:nvSpPr>
          <p:cNvPr id="15" name="Platshållare för bild 14"/>
          <p:cNvSpPr>
            <a:spLocks noGrp="1"/>
          </p:cNvSpPr>
          <p:nvPr>
            <p:ph type="pic" sz="quarter" idx="14"/>
          </p:nvPr>
        </p:nvSpPr>
        <p:spPr>
          <a:xfrm>
            <a:off x="4572513" y="1440000"/>
            <a:ext cx="4104000" cy="3960000"/>
          </a:xfrm>
          <a:prstGeom prst="rect">
            <a:avLst/>
          </a:prstGeom>
        </p:spPr>
        <p:txBody>
          <a:bodyPr rtlCol="0">
            <a:normAutofit/>
          </a:bodyPr>
          <a:lstStyle>
            <a:lvl1pPr>
              <a:lnSpc>
                <a:spcPct val="100000"/>
              </a:lnSpc>
              <a:defRPr sz="2000"/>
            </a:lvl1pPr>
          </a:lstStyle>
          <a:p>
            <a:pPr lvl="0"/>
            <a:endParaRPr lang="sv-SE" noProof="0"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1B2D12F5-5DCF-45F3-A622-16BE06782C4C}" type="datetime1">
              <a:rPr lang="sv-SE" smtClean="0">
                <a:solidFill>
                  <a:srgbClr val="000000"/>
                </a:solidFill>
              </a:rPr>
              <a:pPr>
                <a:defRPr/>
              </a:pPr>
              <a:t>2021-04-20</a:t>
            </a:fld>
            <a:endParaRPr lang="sv-SE" dirty="0">
              <a:solidFill>
                <a:srgbClr val="000000"/>
              </a:solidFill>
            </a:endParaRPr>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10B7088A-FB45-F64A-AAD6-0E66385A17F0}"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23578720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733675" y="2336800"/>
            <a:ext cx="3556000" cy="32791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smtClean="0"/>
              <a:t>Klicka här för att ändra format på bakgrundstexten</a:t>
            </a:r>
          </a:p>
        </p:txBody>
      </p:sp>
      <p:sp>
        <p:nvSpPr>
          <p:cNvPr id="7" name="Rubrik 6"/>
          <p:cNvSpPr>
            <a:spLocks noGrp="1"/>
          </p:cNvSpPr>
          <p:nvPr>
            <p:ph type="title"/>
          </p:nvPr>
        </p:nvSpPr>
        <p:spPr/>
        <p:txBody>
          <a:bodyPr/>
          <a:lstStyle/>
          <a:p>
            <a:r>
              <a:rPr lang="sv-SE" dirty="0" smtClean="0"/>
              <a:t>Klicka här för att ändra format</a:t>
            </a:r>
            <a:endParaRPr lang="sv-SE" dirty="0"/>
          </a:p>
        </p:txBody>
      </p:sp>
      <p:sp>
        <p:nvSpPr>
          <p:cNvPr id="4" name="Platshållare för datum 1"/>
          <p:cNvSpPr>
            <a:spLocks noGrp="1"/>
          </p:cNvSpPr>
          <p:nvPr>
            <p:ph type="dt" sz="half" idx="10"/>
          </p:nvPr>
        </p:nvSpPr>
        <p:spPr/>
        <p:txBody>
          <a:bodyPr/>
          <a:lstStyle>
            <a:lvl1pPr>
              <a:defRPr/>
            </a:lvl1pPr>
          </a:lstStyle>
          <a:p>
            <a:pPr>
              <a:defRPr/>
            </a:pPr>
            <a:fld id="{C2843C66-1788-45FC-8C46-B6DDD907BB97}" type="datetime1">
              <a:rPr lang="sv-SE" smtClean="0">
                <a:solidFill>
                  <a:srgbClr val="000000"/>
                </a:solidFill>
              </a:rPr>
              <a:pPr>
                <a:defRPr/>
              </a:pPr>
              <a:t>2021-04-20</a:t>
            </a:fld>
            <a:endParaRPr lang="sv-SE" dirty="0">
              <a:solidFill>
                <a:srgbClr val="000000"/>
              </a:solidFill>
            </a:endParaRPr>
          </a:p>
        </p:txBody>
      </p:sp>
      <p:sp>
        <p:nvSpPr>
          <p:cNvPr id="5" name="Platshållare för bildnummer 2"/>
          <p:cNvSpPr>
            <a:spLocks noGrp="1"/>
          </p:cNvSpPr>
          <p:nvPr>
            <p:ph type="sldNum" sz="quarter" idx="11"/>
          </p:nvPr>
        </p:nvSpPr>
        <p:spPr/>
        <p:txBody>
          <a:bodyPr/>
          <a:lstStyle>
            <a:lvl1pPr>
              <a:defRPr/>
            </a:lvl1pPr>
          </a:lstStyle>
          <a:p>
            <a:pPr>
              <a:defRPr/>
            </a:pPr>
            <a:r>
              <a:rPr lang="sv-SE"/>
              <a:t>Sid </a:t>
            </a:r>
            <a:fld id="{7E633116-2D6A-E942-A925-ACCFF57D7E61}" type="slidenum">
              <a:rPr lang="sv-SE"/>
              <a:pPr>
                <a:defRPr/>
              </a:pPr>
              <a:t>‹#›</a:t>
            </a:fld>
            <a:endParaRPr lang="sv-SE"/>
          </a:p>
        </p:txBody>
      </p:sp>
      <p:sp>
        <p:nvSpPr>
          <p:cNvPr id="6" name="Platshållare för sidfot 2"/>
          <p:cNvSpPr>
            <a:spLocks noGrp="1"/>
          </p:cNvSpPr>
          <p:nvPr>
            <p:ph type="ftr" sz="quarter" idx="12"/>
          </p:nvPr>
        </p:nvSpPr>
        <p:spPr/>
        <p:txBody>
          <a:bodyPr/>
          <a:lstStyle>
            <a:lvl1pPr>
              <a:defRPr/>
            </a:lvl1pPr>
          </a:lstStyle>
          <a:p>
            <a:pPr>
              <a:defRPr/>
            </a:pPr>
            <a:endParaRPr lang="sv-SE">
              <a:solidFill>
                <a:srgbClr val="000000"/>
              </a:solidFill>
            </a:endParaRPr>
          </a:p>
        </p:txBody>
      </p:sp>
      <p:sp>
        <p:nvSpPr>
          <p:cNvPr id="8" name="Platshållare för text 10"/>
          <p:cNvSpPr>
            <a:spLocks noGrp="1"/>
          </p:cNvSpPr>
          <p:nvPr>
            <p:ph type="body" sz="quarter" idx="13"/>
          </p:nvPr>
        </p:nvSpPr>
        <p:spPr>
          <a:xfrm>
            <a:off x="458788" y="1440000"/>
            <a:ext cx="6932612" cy="680900"/>
          </a:xfrm>
          <a:prstGeom prst="rect">
            <a:avLst/>
          </a:prstGeom>
        </p:spPr>
        <p:txBody>
          <a:bodyPr/>
          <a:lstStyle>
            <a:lvl1pPr marL="0" indent="0" algn="l">
              <a:lnSpc>
                <a:spcPct val="100000"/>
              </a:lnSpc>
              <a:buFont typeface="Arial" pitchFamily="34" charset="0"/>
              <a:buNone/>
              <a:defRPr sz="2000"/>
            </a:lvl1pPr>
          </a:lstStyle>
          <a:p>
            <a:pPr lvl="0"/>
            <a:r>
              <a:rPr lang="sv-SE" dirty="0" smtClean="0"/>
              <a:t>Klicka här för att ändra format på bakgrundstexten</a:t>
            </a:r>
          </a:p>
        </p:txBody>
      </p:sp>
    </p:spTree>
    <p:extLst>
      <p:ext uri="{BB962C8B-B14F-4D97-AF65-F5344CB8AC3E}">
        <p14:creationId xmlns:p14="http://schemas.microsoft.com/office/powerpoint/2010/main" val="341727537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smtClean="0"/>
              <a:t>Klicka här för att ändra format</a:t>
            </a:r>
            <a:endParaRPr lang="sv-SE" dirty="0"/>
          </a:p>
        </p:txBody>
      </p:sp>
      <p:sp>
        <p:nvSpPr>
          <p:cNvPr id="3" name="Platshållare för datum 1"/>
          <p:cNvSpPr>
            <a:spLocks noGrp="1"/>
          </p:cNvSpPr>
          <p:nvPr>
            <p:ph type="dt" sz="half" idx="10"/>
          </p:nvPr>
        </p:nvSpPr>
        <p:spPr/>
        <p:txBody>
          <a:bodyPr/>
          <a:lstStyle>
            <a:lvl1pPr>
              <a:defRPr/>
            </a:lvl1pPr>
          </a:lstStyle>
          <a:p>
            <a:pPr>
              <a:defRPr/>
            </a:pPr>
            <a:fld id="{B6574B82-7E12-46DC-A26A-4792C161DD6D}" type="datetime1">
              <a:rPr lang="sv-SE" smtClean="0">
                <a:solidFill>
                  <a:srgbClr val="000000"/>
                </a:solidFill>
              </a:rPr>
              <a:pPr>
                <a:defRPr/>
              </a:pPr>
              <a:t>2021-04-20</a:t>
            </a:fld>
            <a:endParaRPr lang="sv-SE" dirty="0">
              <a:solidFill>
                <a:srgbClr val="000000"/>
              </a:solidFill>
            </a:endParaRPr>
          </a:p>
        </p:txBody>
      </p:sp>
      <p:sp>
        <p:nvSpPr>
          <p:cNvPr id="4" name="Platshållare för bildnummer 2"/>
          <p:cNvSpPr>
            <a:spLocks noGrp="1"/>
          </p:cNvSpPr>
          <p:nvPr>
            <p:ph type="sldNum" sz="quarter" idx="11"/>
          </p:nvPr>
        </p:nvSpPr>
        <p:spPr/>
        <p:txBody>
          <a:bodyPr/>
          <a:lstStyle>
            <a:lvl1pPr>
              <a:defRPr/>
            </a:lvl1pPr>
          </a:lstStyle>
          <a:p>
            <a:pPr>
              <a:defRPr/>
            </a:pPr>
            <a:r>
              <a:rPr lang="sv-SE"/>
              <a:t>Sid </a:t>
            </a:r>
            <a:fld id="{EE3FB197-FAE7-094E-9DB8-5F1170B0D7FE}" type="slidenum">
              <a:rPr lang="sv-SE"/>
              <a:pPr>
                <a:defRPr/>
              </a:pPr>
              <a:t>‹#›</a:t>
            </a:fld>
            <a:endParaRPr lang="sv-SE"/>
          </a:p>
        </p:txBody>
      </p:sp>
      <p:sp>
        <p:nvSpPr>
          <p:cNvPr id="5" name="Platshållare för sidfot 2"/>
          <p:cNvSpPr>
            <a:spLocks noGrp="1"/>
          </p:cNvSpPr>
          <p:nvPr>
            <p:ph type="ftr" sz="quarter" idx="12"/>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1544951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pPr>
              <a:defRPr/>
            </a:pPr>
            <a:fld id="{FB9AC829-6749-472B-914A-01A7128FC135}" type="datetime1">
              <a:rPr lang="sv-SE" smtClean="0">
                <a:solidFill>
                  <a:srgbClr val="000000"/>
                </a:solidFill>
              </a:rPr>
              <a:pPr>
                <a:defRPr/>
              </a:pPr>
              <a:t>2021-04-20</a:t>
            </a:fld>
            <a:endParaRPr lang="sv-SE" dirty="0">
              <a:solidFill>
                <a:srgbClr val="000000"/>
              </a:solidFill>
            </a:endParaRPr>
          </a:p>
        </p:txBody>
      </p:sp>
      <p:sp>
        <p:nvSpPr>
          <p:cNvPr id="3" name="Platshållare för bildnummer 2"/>
          <p:cNvSpPr>
            <a:spLocks noGrp="1"/>
          </p:cNvSpPr>
          <p:nvPr>
            <p:ph type="sldNum" sz="quarter" idx="11"/>
          </p:nvPr>
        </p:nvSpPr>
        <p:spPr/>
        <p:txBody>
          <a:bodyPr/>
          <a:lstStyle>
            <a:lvl1pPr>
              <a:defRPr/>
            </a:lvl1pPr>
          </a:lstStyle>
          <a:p>
            <a:pPr>
              <a:defRPr/>
            </a:pPr>
            <a:r>
              <a:rPr lang="sv-SE"/>
              <a:t>Sid </a:t>
            </a:r>
            <a:fld id="{2D43D222-9950-DB48-A57D-049D0617D8B0}" type="slidenum">
              <a:rPr lang="sv-SE"/>
              <a:pPr>
                <a:defRPr/>
              </a:pPr>
              <a:t>‹#›</a:t>
            </a:fld>
            <a:endParaRPr lang="sv-SE"/>
          </a:p>
        </p:txBody>
      </p:sp>
      <p:sp>
        <p:nvSpPr>
          <p:cNvPr id="4" name="Platshållare för sidfot 2"/>
          <p:cNvSpPr>
            <a:spLocks noGrp="1"/>
          </p:cNvSpPr>
          <p:nvPr>
            <p:ph type="ftr" sz="quarter" idx="12"/>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3229158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marL="444500" indent="-263525">
              <a:tabLst/>
              <a:defRPr/>
            </a:lvl2pPr>
            <a:lvl3pPr marL="722313" indent="-276225">
              <a:defRPr/>
            </a:lvl3pPr>
            <a:lvl4pPr marL="990600" indent="-287338">
              <a:defRPr/>
            </a:lvl4pPr>
            <a:lvl5pPr marL="1250950" indent="-35877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4" name="Platshållare för datum 1"/>
          <p:cNvSpPr>
            <a:spLocks noGrp="1"/>
          </p:cNvSpPr>
          <p:nvPr>
            <p:ph type="dt" sz="half" idx="14"/>
          </p:nvPr>
        </p:nvSpPr>
        <p:spPr/>
        <p:txBody>
          <a:bodyPr/>
          <a:lstStyle>
            <a:lvl1pPr>
              <a:defRPr/>
            </a:lvl1pPr>
          </a:lstStyle>
          <a:p>
            <a:pPr>
              <a:defRPr/>
            </a:pPr>
            <a:fld id="{801F9222-31BE-450F-9C00-157EE28377F1}" type="datetime1">
              <a:rPr lang="sv-SE" smtClean="0">
                <a:solidFill>
                  <a:srgbClr val="000000"/>
                </a:solidFill>
              </a:rPr>
              <a:pPr>
                <a:defRPr/>
              </a:pPr>
              <a:t>2021-04-20</a:t>
            </a:fld>
            <a:endParaRPr lang="sv-SE" dirty="0">
              <a:solidFill>
                <a:srgbClr val="000000"/>
              </a:solidFill>
            </a:endParaRPr>
          </a:p>
        </p:txBody>
      </p:sp>
      <p:sp>
        <p:nvSpPr>
          <p:cNvPr id="5" name="Platshållare för bildnummer 2"/>
          <p:cNvSpPr>
            <a:spLocks noGrp="1"/>
          </p:cNvSpPr>
          <p:nvPr>
            <p:ph type="sldNum" sz="quarter" idx="15"/>
          </p:nvPr>
        </p:nvSpPr>
        <p:spPr/>
        <p:txBody>
          <a:bodyPr/>
          <a:lstStyle>
            <a:lvl1pPr>
              <a:defRPr/>
            </a:lvl1pPr>
          </a:lstStyle>
          <a:p>
            <a:pPr>
              <a:defRPr/>
            </a:pPr>
            <a:r>
              <a:rPr lang="sv-SE"/>
              <a:t>Sid </a:t>
            </a:r>
            <a:fld id="{4D3366D5-24D5-2D4C-BD80-B6841772F4EB}" type="slidenum">
              <a:rPr lang="sv-SE"/>
              <a:pPr>
                <a:defRPr/>
              </a:pPr>
              <a:t>‹#›</a:t>
            </a:fld>
            <a:endParaRPr lang="sv-SE"/>
          </a:p>
        </p:txBody>
      </p:sp>
      <p:sp>
        <p:nvSpPr>
          <p:cNvPr id="6" name="Platshållare för sidfot 2"/>
          <p:cNvSpPr>
            <a:spLocks noGrp="1"/>
          </p:cNvSpPr>
          <p:nvPr>
            <p:ph type="ftr" sz="quarter" idx="16"/>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2995858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9" name="Platshållare för text 10"/>
          <p:cNvSpPr>
            <a:spLocks noGrp="1"/>
          </p:cNvSpPr>
          <p:nvPr>
            <p:ph type="body" sz="quarter" idx="18"/>
          </p:nvPr>
        </p:nvSpPr>
        <p:spPr>
          <a:xfrm>
            <a:off x="4805185" y="1440000"/>
            <a:ext cx="3888000" cy="3960000"/>
          </a:xfrm>
          <a:prstGeom prst="rect">
            <a:avLst/>
          </a:prstGeom>
        </p:spPr>
        <p:txBody>
          <a:bodyPr tIns="0"/>
          <a:lstStyle>
            <a:lvl1pPr marL="216000" indent="-216000">
              <a:spcAft>
                <a:spcPts val="480"/>
              </a:spcAft>
              <a:buFont typeface="Arial" pitchFamily="34" charset="0"/>
              <a:buChar char="•"/>
              <a:defRPr sz="2000"/>
            </a:lvl1pPr>
            <a:lvl2pPr marL="442913" indent="-261938">
              <a:defRPr/>
            </a:lvl2pPr>
            <a:lvl3pPr marL="722313" indent="-276225">
              <a:defRPr/>
            </a:lvl3pPr>
            <a:lvl4pPr marL="990600" indent="-269875">
              <a:defRPr/>
            </a:lvl4pPr>
            <a:lvl5pPr marL="1250950" indent="-26352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vl2pPr marL="442913" indent="-261938">
              <a:defRPr/>
            </a:lvl2pPr>
            <a:lvl3pPr marL="722313" indent="-276225">
              <a:defRPr/>
            </a:lvl3pPr>
            <a:lvl4pPr marL="990600" indent="-269875">
              <a:defRPr/>
            </a:lvl4pPr>
            <a:lvl5pPr marL="1250950" indent="-26352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C1436508-AE9D-49B8-972B-B640BE828236}" type="datetime1">
              <a:rPr lang="sv-SE" smtClean="0">
                <a:solidFill>
                  <a:srgbClr val="000000"/>
                </a:solidFill>
              </a:rPr>
              <a:pPr>
                <a:defRPr/>
              </a:pPr>
              <a:t>2021-04-20</a:t>
            </a:fld>
            <a:endParaRPr lang="sv-SE" dirty="0">
              <a:solidFill>
                <a:srgbClr val="000000"/>
              </a:solidFill>
            </a:endParaRPr>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047F33C0-2FE3-7943-A077-AD0E875F7B39}"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16484160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smtClean="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rtlCol="0">
            <a:normAutofit/>
          </a:bodyPr>
          <a:lstStyle>
            <a:lvl1pPr>
              <a:lnSpc>
                <a:spcPct val="100000"/>
              </a:lnSpc>
              <a:defRPr sz="2000"/>
            </a:lvl1pPr>
          </a:lstStyle>
          <a:p>
            <a:pPr lvl="0"/>
            <a:endParaRPr lang="sv-SE" noProof="0"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04D549E1-AA31-4018-A25E-C31073080711}" type="datetime1">
              <a:rPr lang="sv-SE" smtClean="0">
                <a:solidFill>
                  <a:srgbClr val="000000"/>
                </a:solidFill>
              </a:rPr>
              <a:pPr>
                <a:defRPr/>
              </a:pPr>
              <a:t>2021-04-20</a:t>
            </a:fld>
            <a:endParaRPr lang="sv-SE" dirty="0">
              <a:solidFill>
                <a:srgbClr val="000000"/>
              </a:solidFill>
            </a:endParaRPr>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10B7088A-FB45-F64A-AAD6-0E66385A17F0}"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266088714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342900" indent="-342900" algn="l">
              <a:lnSpc>
                <a:spcPct val="100000"/>
              </a:lnSpc>
              <a:buFont typeface="Arial"/>
              <a:buChar char="•"/>
              <a:defRPr sz="2000"/>
            </a:lvl1pPr>
          </a:lstStyle>
          <a:p>
            <a:pPr lvl="0"/>
            <a:r>
              <a:rPr lang="sv-SE" dirty="0" smtClean="0"/>
              <a:t>Klicka här för att ändra format på bakgrundstexten</a:t>
            </a:r>
          </a:p>
          <a:p>
            <a:pPr lvl="0"/>
            <a:endParaRPr lang="sv-SE" dirty="0" smtClean="0"/>
          </a:p>
        </p:txBody>
      </p:sp>
      <p:sp>
        <p:nvSpPr>
          <p:cNvPr id="15" name="Platshållare för bild 14"/>
          <p:cNvSpPr>
            <a:spLocks noGrp="1"/>
          </p:cNvSpPr>
          <p:nvPr>
            <p:ph type="pic" sz="quarter" idx="14"/>
          </p:nvPr>
        </p:nvSpPr>
        <p:spPr>
          <a:xfrm>
            <a:off x="4572513" y="1440000"/>
            <a:ext cx="4104000" cy="3960000"/>
          </a:xfrm>
          <a:prstGeom prst="rect">
            <a:avLst/>
          </a:prstGeom>
        </p:spPr>
        <p:txBody>
          <a:bodyPr rtlCol="0">
            <a:normAutofit/>
          </a:bodyPr>
          <a:lstStyle>
            <a:lvl1pPr>
              <a:lnSpc>
                <a:spcPct val="100000"/>
              </a:lnSpc>
              <a:defRPr sz="2000"/>
            </a:lvl1pPr>
          </a:lstStyle>
          <a:p>
            <a:pPr lvl="0"/>
            <a:endParaRPr lang="sv-SE" noProof="0"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1B2D12F5-5DCF-45F3-A622-16BE06782C4C}" type="datetime1">
              <a:rPr lang="sv-SE" smtClean="0">
                <a:solidFill>
                  <a:srgbClr val="000000"/>
                </a:solidFill>
              </a:rPr>
              <a:pPr>
                <a:defRPr/>
              </a:pPr>
              <a:t>2021-04-20</a:t>
            </a:fld>
            <a:endParaRPr lang="sv-SE" dirty="0">
              <a:solidFill>
                <a:srgbClr val="000000"/>
              </a:solidFill>
            </a:endParaRPr>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10B7088A-FB45-F64A-AAD6-0E66385A17F0}"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235787209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733675" y="2336800"/>
            <a:ext cx="3556000" cy="32791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smtClean="0"/>
              <a:t>Klicka här för att ändra format på bakgrundstexten</a:t>
            </a:r>
          </a:p>
        </p:txBody>
      </p:sp>
      <p:sp>
        <p:nvSpPr>
          <p:cNvPr id="7" name="Rubrik 6"/>
          <p:cNvSpPr>
            <a:spLocks noGrp="1"/>
          </p:cNvSpPr>
          <p:nvPr>
            <p:ph type="title"/>
          </p:nvPr>
        </p:nvSpPr>
        <p:spPr/>
        <p:txBody>
          <a:bodyPr/>
          <a:lstStyle/>
          <a:p>
            <a:r>
              <a:rPr lang="sv-SE" dirty="0" smtClean="0"/>
              <a:t>Klicka här för att ändra format</a:t>
            </a:r>
            <a:endParaRPr lang="sv-SE" dirty="0"/>
          </a:p>
        </p:txBody>
      </p:sp>
      <p:sp>
        <p:nvSpPr>
          <p:cNvPr id="4" name="Platshållare för datum 1"/>
          <p:cNvSpPr>
            <a:spLocks noGrp="1"/>
          </p:cNvSpPr>
          <p:nvPr>
            <p:ph type="dt" sz="half" idx="10"/>
          </p:nvPr>
        </p:nvSpPr>
        <p:spPr/>
        <p:txBody>
          <a:bodyPr/>
          <a:lstStyle>
            <a:lvl1pPr>
              <a:defRPr/>
            </a:lvl1pPr>
          </a:lstStyle>
          <a:p>
            <a:pPr>
              <a:defRPr/>
            </a:pPr>
            <a:fld id="{C2843C66-1788-45FC-8C46-B6DDD907BB97}" type="datetime1">
              <a:rPr lang="sv-SE" smtClean="0">
                <a:solidFill>
                  <a:srgbClr val="000000"/>
                </a:solidFill>
              </a:rPr>
              <a:pPr>
                <a:defRPr/>
              </a:pPr>
              <a:t>2021-04-20</a:t>
            </a:fld>
            <a:endParaRPr lang="sv-SE" dirty="0">
              <a:solidFill>
                <a:srgbClr val="000000"/>
              </a:solidFill>
            </a:endParaRPr>
          </a:p>
        </p:txBody>
      </p:sp>
      <p:sp>
        <p:nvSpPr>
          <p:cNvPr id="5" name="Platshållare för bildnummer 2"/>
          <p:cNvSpPr>
            <a:spLocks noGrp="1"/>
          </p:cNvSpPr>
          <p:nvPr>
            <p:ph type="sldNum" sz="quarter" idx="11"/>
          </p:nvPr>
        </p:nvSpPr>
        <p:spPr/>
        <p:txBody>
          <a:bodyPr/>
          <a:lstStyle>
            <a:lvl1pPr>
              <a:defRPr/>
            </a:lvl1pPr>
          </a:lstStyle>
          <a:p>
            <a:pPr>
              <a:defRPr/>
            </a:pPr>
            <a:r>
              <a:rPr lang="sv-SE"/>
              <a:t>Sid </a:t>
            </a:r>
            <a:fld id="{7E633116-2D6A-E942-A925-ACCFF57D7E61}" type="slidenum">
              <a:rPr lang="sv-SE"/>
              <a:pPr>
                <a:defRPr/>
              </a:pPr>
              <a:t>‹#›</a:t>
            </a:fld>
            <a:endParaRPr lang="sv-SE"/>
          </a:p>
        </p:txBody>
      </p:sp>
      <p:sp>
        <p:nvSpPr>
          <p:cNvPr id="6" name="Platshållare för sidfot 2"/>
          <p:cNvSpPr>
            <a:spLocks noGrp="1"/>
          </p:cNvSpPr>
          <p:nvPr>
            <p:ph type="ftr" sz="quarter" idx="12"/>
          </p:nvPr>
        </p:nvSpPr>
        <p:spPr/>
        <p:txBody>
          <a:bodyPr/>
          <a:lstStyle>
            <a:lvl1pPr>
              <a:defRPr/>
            </a:lvl1pPr>
          </a:lstStyle>
          <a:p>
            <a:pPr>
              <a:defRPr/>
            </a:pPr>
            <a:endParaRPr lang="sv-SE">
              <a:solidFill>
                <a:srgbClr val="000000"/>
              </a:solidFill>
            </a:endParaRPr>
          </a:p>
        </p:txBody>
      </p:sp>
      <p:sp>
        <p:nvSpPr>
          <p:cNvPr id="8" name="Platshållare för text 10"/>
          <p:cNvSpPr>
            <a:spLocks noGrp="1"/>
          </p:cNvSpPr>
          <p:nvPr>
            <p:ph type="body" sz="quarter" idx="13"/>
          </p:nvPr>
        </p:nvSpPr>
        <p:spPr>
          <a:xfrm>
            <a:off x="458788" y="1440000"/>
            <a:ext cx="6932612" cy="680900"/>
          </a:xfrm>
          <a:prstGeom prst="rect">
            <a:avLst/>
          </a:prstGeom>
        </p:spPr>
        <p:txBody>
          <a:bodyPr/>
          <a:lstStyle>
            <a:lvl1pPr marL="0" indent="0" algn="l">
              <a:lnSpc>
                <a:spcPct val="100000"/>
              </a:lnSpc>
              <a:buFont typeface="Arial" pitchFamily="34" charset="0"/>
              <a:buNone/>
              <a:defRPr sz="2000"/>
            </a:lvl1pPr>
          </a:lstStyle>
          <a:p>
            <a:pPr lvl="0"/>
            <a:r>
              <a:rPr lang="sv-SE" dirty="0" smtClean="0"/>
              <a:t>Klicka här för att ändra format på bakgrundstexten</a:t>
            </a:r>
          </a:p>
        </p:txBody>
      </p:sp>
    </p:spTree>
    <p:extLst>
      <p:ext uri="{BB962C8B-B14F-4D97-AF65-F5344CB8AC3E}">
        <p14:creationId xmlns:p14="http://schemas.microsoft.com/office/powerpoint/2010/main" val="341727537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smtClean="0"/>
              <a:t>Klicka här för att ändra format</a:t>
            </a:r>
            <a:endParaRPr lang="sv-SE" dirty="0"/>
          </a:p>
        </p:txBody>
      </p:sp>
      <p:sp>
        <p:nvSpPr>
          <p:cNvPr id="3" name="Platshållare för datum 1"/>
          <p:cNvSpPr>
            <a:spLocks noGrp="1"/>
          </p:cNvSpPr>
          <p:nvPr>
            <p:ph type="dt" sz="half" idx="10"/>
          </p:nvPr>
        </p:nvSpPr>
        <p:spPr/>
        <p:txBody>
          <a:bodyPr/>
          <a:lstStyle>
            <a:lvl1pPr>
              <a:defRPr/>
            </a:lvl1pPr>
          </a:lstStyle>
          <a:p>
            <a:pPr>
              <a:defRPr/>
            </a:pPr>
            <a:fld id="{B6574B82-7E12-46DC-A26A-4792C161DD6D}" type="datetime1">
              <a:rPr lang="sv-SE" smtClean="0">
                <a:solidFill>
                  <a:srgbClr val="000000"/>
                </a:solidFill>
              </a:rPr>
              <a:pPr>
                <a:defRPr/>
              </a:pPr>
              <a:t>2021-04-20</a:t>
            </a:fld>
            <a:endParaRPr lang="sv-SE" dirty="0">
              <a:solidFill>
                <a:srgbClr val="000000"/>
              </a:solidFill>
            </a:endParaRPr>
          </a:p>
        </p:txBody>
      </p:sp>
      <p:sp>
        <p:nvSpPr>
          <p:cNvPr id="4" name="Platshållare för bildnummer 2"/>
          <p:cNvSpPr>
            <a:spLocks noGrp="1"/>
          </p:cNvSpPr>
          <p:nvPr>
            <p:ph type="sldNum" sz="quarter" idx="11"/>
          </p:nvPr>
        </p:nvSpPr>
        <p:spPr/>
        <p:txBody>
          <a:bodyPr/>
          <a:lstStyle>
            <a:lvl1pPr>
              <a:defRPr/>
            </a:lvl1pPr>
          </a:lstStyle>
          <a:p>
            <a:pPr>
              <a:defRPr/>
            </a:pPr>
            <a:r>
              <a:rPr lang="sv-SE"/>
              <a:t>Sid </a:t>
            </a:r>
            <a:fld id="{EE3FB197-FAE7-094E-9DB8-5F1170B0D7FE}" type="slidenum">
              <a:rPr lang="sv-SE"/>
              <a:pPr>
                <a:defRPr/>
              </a:pPr>
              <a:t>‹#›</a:t>
            </a:fld>
            <a:endParaRPr lang="sv-SE"/>
          </a:p>
        </p:txBody>
      </p:sp>
      <p:sp>
        <p:nvSpPr>
          <p:cNvPr id="5" name="Platshållare för sidfot 2"/>
          <p:cNvSpPr>
            <a:spLocks noGrp="1"/>
          </p:cNvSpPr>
          <p:nvPr>
            <p:ph type="ftr" sz="quarter" idx="12"/>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154495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1"/>
            <a:ext cx="4038600" cy="398903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1"/>
            <a:ext cx="4038600" cy="398904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9" name="Bildobjekt 8"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5" name="Platshållare för datum 14"/>
          <p:cNvSpPr>
            <a:spLocks noGrp="1"/>
          </p:cNvSpPr>
          <p:nvPr>
            <p:ph type="dt" sz="half" idx="10"/>
          </p:nvPr>
        </p:nvSpPr>
        <p:spPr/>
        <p:txBody>
          <a:bodyPr/>
          <a:lstStyle/>
          <a:p>
            <a:fld id="{F694B218-3DE3-4178-8442-88C7D5609640}" type="datetime1">
              <a:rPr lang="sv-SE" smtClean="0"/>
              <a:pPr/>
              <a:t>2021-04-20</a:t>
            </a:fld>
            <a:endParaRPr lang="en-US" dirty="0"/>
          </a:p>
        </p:txBody>
      </p:sp>
      <p:sp>
        <p:nvSpPr>
          <p:cNvPr id="16" name="Platshållare för sidfot 15"/>
          <p:cNvSpPr>
            <a:spLocks noGrp="1"/>
          </p:cNvSpPr>
          <p:nvPr>
            <p:ph type="ftr" sz="quarter" idx="11"/>
          </p:nvPr>
        </p:nvSpPr>
        <p:spPr/>
        <p:txBody>
          <a:bodyPr/>
          <a:lstStyle/>
          <a:p>
            <a:endParaRPr lang="en-US" dirty="0"/>
          </a:p>
        </p:txBody>
      </p:sp>
      <p:sp>
        <p:nvSpPr>
          <p:cNvPr id="17" name="Platshållare för bildnummer 16"/>
          <p:cNvSpPr>
            <a:spLocks noGrp="1"/>
          </p:cNvSpPr>
          <p:nvPr>
            <p:ph type="sldNum" sz="quarter" idx="12"/>
          </p:nvPr>
        </p:nvSpPr>
        <p:spPr/>
        <p:txBody>
          <a:bodyPr/>
          <a:lstStyle/>
          <a:p>
            <a:r>
              <a:rPr lang="en-US" smtClean="0"/>
              <a:t>Sid </a:t>
            </a:r>
            <a:fld id="{625BFF1C-0550-4892-A058-F5526EA5680B}"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pPr>
              <a:defRPr/>
            </a:pPr>
            <a:fld id="{FB9AC829-6749-472B-914A-01A7128FC135}" type="datetime1">
              <a:rPr lang="sv-SE" smtClean="0">
                <a:solidFill>
                  <a:srgbClr val="000000"/>
                </a:solidFill>
              </a:rPr>
              <a:pPr>
                <a:defRPr/>
              </a:pPr>
              <a:t>2021-04-20</a:t>
            </a:fld>
            <a:endParaRPr lang="sv-SE" dirty="0">
              <a:solidFill>
                <a:srgbClr val="000000"/>
              </a:solidFill>
            </a:endParaRPr>
          </a:p>
        </p:txBody>
      </p:sp>
      <p:sp>
        <p:nvSpPr>
          <p:cNvPr id="3" name="Platshållare för bildnummer 2"/>
          <p:cNvSpPr>
            <a:spLocks noGrp="1"/>
          </p:cNvSpPr>
          <p:nvPr>
            <p:ph type="sldNum" sz="quarter" idx="11"/>
          </p:nvPr>
        </p:nvSpPr>
        <p:spPr/>
        <p:txBody>
          <a:bodyPr/>
          <a:lstStyle>
            <a:lvl1pPr>
              <a:defRPr/>
            </a:lvl1pPr>
          </a:lstStyle>
          <a:p>
            <a:pPr>
              <a:defRPr/>
            </a:pPr>
            <a:r>
              <a:rPr lang="sv-SE"/>
              <a:t>Sid </a:t>
            </a:r>
            <a:fld id="{2D43D222-9950-DB48-A57D-049D0617D8B0}" type="slidenum">
              <a:rPr lang="sv-SE"/>
              <a:pPr>
                <a:defRPr/>
              </a:pPr>
              <a:t>‹#›</a:t>
            </a:fld>
            <a:endParaRPr lang="sv-SE"/>
          </a:p>
        </p:txBody>
      </p:sp>
      <p:sp>
        <p:nvSpPr>
          <p:cNvPr id="4" name="Platshållare för sidfot 2"/>
          <p:cNvSpPr>
            <a:spLocks noGrp="1"/>
          </p:cNvSpPr>
          <p:nvPr>
            <p:ph type="ftr" sz="quarter" idx="12"/>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32291585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marL="444500" indent="-263525">
              <a:tabLst/>
              <a:defRPr/>
            </a:lvl2pPr>
            <a:lvl3pPr marL="722313" indent="-276225">
              <a:defRPr/>
            </a:lvl3pPr>
            <a:lvl4pPr marL="990600" indent="-287338">
              <a:defRPr/>
            </a:lvl4pPr>
            <a:lvl5pPr marL="1250950" indent="-35877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4" name="Platshållare för datum 1"/>
          <p:cNvSpPr>
            <a:spLocks noGrp="1"/>
          </p:cNvSpPr>
          <p:nvPr>
            <p:ph type="dt" sz="half" idx="14"/>
          </p:nvPr>
        </p:nvSpPr>
        <p:spPr/>
        <p:txBody>
          <a:bodyPr/>
          <a:lstStyle>
            <a:lvl1pPr>
              <a:defRPr/>
            </a:lvl1pPr>
          </a:lstStyle>
          <a:p>
            <a:pPr>
              <a:defRPr/>
            </a:pPr>
            <a:fld id="{801F9222-31BE-450F-9C00-157EE28377F1}" type="datetime1">
              <a:rPr lang="sv-SE" smtClean="0">
                <a:solidFill>
                  <a:srgbClr val="000000"/>
                </a:solidFill>
              </a:rPr>
              <a:pPr>
                <a:defRPr/>
              </a:pPr>
              <a:t>2021-04-20</a:t>
            </a:fld>
            <a:endParaRPr lang="sv-SE" dirty="0">
              <a:solidFill>
                <a:srgbClr val="000000"/>
              </a:solidFill>
            </a:endParaRPr>
          </a:p>
        </p:txBody>
      </p:sp>
      <p:sp>
        <p:nvSpPr>
          <p:cNvPr id="5" name="Platshållare för bildnummer 2"/>
          <p:cNvSpPr>
            <a:spLocks noGrp="1"/>
          </p:cNvSpPr>
          <p:nvPr>
            <p:ph type="sldNum" sz="quarter" idx="15"/>
          </p:nvPr>
        </p:nvSpPr>
        <p:spPr/>
        <p:txBody>
          <a:bodyPr/>
          <a:lstStyle>
            <a:lvl1pPr>
              <a:defRPr/>
            </a:lvl1pPr>
          </a:lstStyle>
          <a:p>
            <a:pPr>
              <a:defRPr/>
            </a:pPr>
            <a:r>
              <a:rPr lang="sv-SE"/>
              <a:t>Sid </a:t>
            </a:r>
            <a:fld id="{4D3366D5-24D5-2D4C-BD80-B6841772F4EB}" type="slidenum">
              <a:rPr lang="sv-SE"/>
              <a:pPr>
                <a:defRPr/>
              </a:pPr>
              <a:t>‹#›</a:t>
            </a:fld>
            <a:endParaRPr lang="sv-SE"/>
          </a:p>
        </p:txBody>
      </p:sp>
      <p:sp>
        <p:nvSpPr>
          <p:cNvPr id="6" name="Platshållare för sidfot 2"/>
          <p:cNvSpPr>
            <a:spLocks noGrp="1"/>
          </p:cNvSpPr>
          <p:nvPr>
            <p:ph type="ftr" sz="quarter" idx="16"/>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4844106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9" name="Platshållare för text 10"/>
          <p:cNvSpPr>
            <a:spLocks noGrp="1"/>
          </p:cNvSpPr>
          <p:nvPr>
            <p:ph type="body" sz="quarter" idx="18"/>
          </p:nvPr>
        </p:nvSpPr>
        <p:spPr>
          <a:xfrm>
            <a:off x="4805185" y="1440000"/>
            <a:ext cx="3888000" cy="3960000"/>
          </a:xfrm>
          <a:prstGeom prst="rect">
            <a:avLst/>
          </a:prstGeom>
        </p:spPr>
        <p:txBody>
          <a:bodyPr tIns="0"/>
          <a:lstStyle>
            <a:lvl1pPr marL="216000" indent="-216000">
              <a:spcAft>
                <a:spcPts val="480"/>
              </a:spcAft>
              <a:buFont typeface="Arial" pitchFamily="34" charset="0"/>
              <a:buChar char="•"/>
              <a:defRPr sz="2000"/>
            </a:lvl1pPr>
            <a:lvl2pPr marL="442913" indent="-261938">
              <a:defRPr/>
            </a:lvl2pPr>
            <a:lvl3pPr marL="722313" indent="-276225">
              <a:defRPr/>
            </a:lvl3pPr>
            <a:lvl4pPr marL="990600" indent="-269875">
              <a:defRPr/>
            </a:lvl4pPr>
            <a:lvl5pPr marL="1250950" indent="-26352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vl2pPr marL="442913" indent="-261938">
              <a:defRPr/>
            </a:lvl2pPr>
            <a:lvl3pPr marL="722313" indent="-276225">
              <a:defRPr/>
            </a:lvl3pPr>
            <a:lvl4pPr marL="990600" indent="-269875">
              <a:defRPr/>
            </a:lvl4pPr>
            <a:lvl5pPr marL="1250950" indent="-26352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C1436508-AE9D-49B8-972B-B640BE828236}" type="datetime1">
              <a:rPr lang="sv-SE" smtClean="0">
                <a:solidFill>
                  <a:srgbClr val="000000"/>
                </a:solidFill>
              </a:rPr>
              <a:pPr>
                <a:defRPr/>
              </a:pPr>
              <a:t>2021-04-20</a:t>
            </a:fld>
            <a:endParaRPr lang="sv-SE" dirty="0">
              <a:solidFill>
                <a:srgbClr val="000000"/>
              </a:solidFill>
            </a:endParaRPr>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047F33C0-2FE3-7943-A077-AD0E875F7B39}"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16458484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smtClean="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rtlCol="0">
            <a:normAutofit/>
          </a:bodyPr>
          <a:lstStyle>
            <a:lvl1pPr>
              <a:lnSpc>
                <a:spcPct val="100000"/>
              </a:lnSpc>
              <a:defRPr sz="2000"/>
            </a:lvl1pPr>
          </a:lstStyle>
          <a:p>
            <a:pPr lvl="0"/>
            <a:endParaRPr lang="sv-SE" noProof="0"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04D549E1-AA31-4018-A25E-C31073080711}" type="datetime1">
              <a:rPr lang="sv-SE" smtClean="0">
                <a:solidFill>
                  <a:srgbClr val="000000"/>
                </a:solidFill>
              </a:rPr>
              <a:pPr>
                <a:defRPr/>
              </a:pPr>
              <a:t>2021-04-20</a:t>
            </a:fld>
            <a:endParaRPr lang="sv-SE" dirty="0">
              <a:solidFill>
                <a:srgbClr val="000000"/>
              </a:solidFill>
            </a:endParaRPr>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10B7088A-FB45-F64A-AAD6-0E66385A17F0}"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23507849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342900" indent="-342900" algn="l">
              <a:lnSpc>
                <a:spcPct val="100000"/>
              </a:lnSpc>
              <a:buFont typeface="Arial"/>
              <a:buChar char="•"/>
              <a:defRPr sz="2000"/>
            </a:lvl1pPr>
          </a:lstStyle>
          <a:p>
            <a:pPr lvl="0"/>
            <a:r>
              <a:rPr lang="sv-SE" dirty="0" smtClean="0"/>
              <a:t>Klicka här för att ändra format på bakgrundstexten</a:t>
            </a:r>
          </a:p>
          <a:p>
            <a:pPr lvl="0"/>
            <a:endParaRPr lang="sv-SE" dirty="0" smtClean="0"/>
          </a:p>
        </p:txBody>
      </p:sp>
      <p:sp>
        <p:nvSpPr>
          <p:cNvPr id="15" name="Platshållare för bild 14"/>
          <p:cNvSpPr>
            <a:spLocks noGrp="1"/>
          </p:cNvSpPr>
          <p:nvPr>
            <p:ph type="pic" sz="quarter" idx="14"/>
          </p:nvPr>
        </p:nvSpPr>
        <p:spPr>
          <a:xfrm>
            <a:off x="4572513" y="1440000"/>
            <a:ext cx="4104000" cy="3960000"/>
          </a:xfrm>
          <a:prstGeom prst="rect">
            <a:avLst/>
          </a:prstGeom>
        </p:spPr>
        <p:txBody>
          <a:bodyPr rtlCol="0">
            <a:normAutofit/>
          </a:bodyPr>
          <a:lstStyle>
            <a:lvl1pPr>
              <a:lnSpc>
                <a:spcPct val="100000"/>
              </a:lnSpc>
              <a:defRPr sz="2000"/>
            </a:lvl1pPr>
          </a:lstStyle>
          <a:p>
            <a:pPr lvl="0"/>
            <a:endParaRPr lang="sv-SE" noProof="0"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1B2D12F5-5DCF-45F3-A622-16BE06782C4C}" type="datetime1">
              <a:rPr lang="sv-SE" smtClean="0">
                <a:solidFill>
                  <a:srgbClr val="000000"/>
                </a:solidFill>
              </a:rPr>
              <a:pPr>
                <a:defRPr/>
              </a:pPr>
              <a:t>2021-04-20</a:t>
            </a:fld>
            <a:endParaRPr lang="sv-SE" dirty="0">
              <a:solidFill>
                <a:srgbClr val="000000"/>
              </a:solidFill>
            </a:endParaRPr>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10B7088A-FB45-F64A-AAD6-0E66385A17F0}"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227629081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733675" y="2336800"/>
            <a:ext cx="3556000" cy="32791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smtClean="0"/>
              <a:t>Klicka här för att ändra format på bakgrundstexten</a:t>
            </a:r>
          </a:p>
        </p:txBody>
      </p:sp>
      <p:sp>
        <p:nvSpPr>
          <p:cNvPr id="7" name="Rubrik 6"/>
          <p:cNvSpPr>
            <a:spLocks noGrp="1"/>
          </p:cNvSpPr>
          <p:nvPr>
            <p:ph type="title"/>
          </p:nvPr>
        </p:nvSpPr>
        <p:spPr/>
        <p:txBody>
          <a:bodyPr/>
          <a:lstStyle/>
          <a:p>
            <a:r>
              <a:rPr lang="sv-SE" dirty="0" smtClean="0"/>
              <a:t>Klicka här för att ändra format</a:t>
            </a:r>
            <a:endParaRPr lang="sv-SE" dirty="0"/>
          </a:p>
        </p:txBody>
      </p:sp>
      <p:sp>
        <p:nvSpPr>
          <p:cNvPr id="4" name="Platshållare för datum 1"/>
          <p:cNvSpPr>
            <a:spLocks noGrp="1"/>
          </p:cNvSpPr>
          <p:nvPr>
            <p:ph type="dt" sz="half" idx="10"/>
          </p:nvPr>
        </p:nvSpPr>
        <p:spPr/>
        <p:txBody>
          <a:bodyPr/>
          <a:lstStyle>
            <a:lvl1pPr>
              <a:defRPr/>
            </a:lvl1pPr>
          </a:lstStyle>
          <a:p>
            <a:pPr>
              <a:defRPr/>
            </a:pPr>
            <a:fld id="{C2843C66-1788-45FC-8C46-B6DDD907BB97}" type="datetime1">
              <a:rPr lang="sv-SE" smtClean="0">
                <a:solidFill>
                  <a:srgbClr val="000000"/>
                </a:solidFill>
              </a:rPr>
              <a:pPr>
                <a:defRPr/>
              </a:pPr>
              <a:t>2021-04-20</a:t>
            </a:fld>
            <a:endParaRPr lang="sv-SE" dirty="0">
              <a:solidFill>
                <a:srgbClr val="000000"/>
              </a:solidFill>
            </a:endParaRPr>
          </a:p>
        </p:txBody>
      </p:sp>
      <p:sp>
        <p:nvSpPr>
          <p:cNvPr id="5" name="Platshållare för bildnummer 2"/>
          <p:cNvSpPr>
            <a:spLocks noGrp="1"/>
          </p:cNvSpPr>
          <p:nvPr>
            <p:ph type="sldNum" sz="quarter" idx="11"/>
          </p:nvPr>
        </p:nvSpPr>
        <p:spPr/>
        <p:txBody>
          <a:bodyPr/>
          <a:lstStyle>
            <a:lvl1pPr>
              <a:defRPr/>
            </a:lvl1pPr>
          </a:lstStyle>
          <a:p>
            <a:pPr>
              <a:defRPr/>
            </a:pPr>
            <a:r>
              <a:rPr lang="sv-SE"/>
              <a:t>Sid </a:t>
            </a:r>
            <a:fld id="{7E633116-2D6A-E942-A925-ACCFF57D7E61}" type="slidenum">
              <a:rPr lang="sv-SE"/>
              <a:pPr>
                <a:defRPr/>
              </a:pPr>
              <a:t>‹#›</a:t>
            </a:fld>
            <a:endParaRPr lang="sv-SE"/>
          </a:p>
        </p:txBody>
      </p:sp>
      <p:sp>
        <p:nvSpPr>
          <p:cNvPr id="6" name="Platshållare för sidfot 2"/>
          <p:cNvSpPr>
            <a:spLocks noGrp="1"/>
          </p:cNvSpPr>
          <p:nvPr>
            <p:ph type="ftr" sz="quarter" idx="12"/>
          </p:nvPr>
        </p:nvSpPr>
        <p:spPr/>
        <p:txBody>
          <a:bodyPr/>
          <a:lstStyle>
            <a:lvl1pPr>
              <a:defRPr/>
            </a:lvl1pPr>
          </a:lstStyle>
          <a:p>
            <a:pPr>
              <a:defRPr/>
            </a:pPr>
            <a:endParaRPr lang="sv-SE">
              <a:solidFill>
                <a:srgbClr val="000000"/>
              </a:solidFill>
            </a:endParaRPr>
          </a:p>
        </p:txBody>
      </p:sp>
      <p:sp>
        <p:nvSpPr>
          <p:cNvPr id="8" name="Platshållare för text 10"/>
          <p:cNvSpPr>
            <a:spLocks noGrp="1"/>
          </p:cNvSpPr>
          <p:nvPr>
            <p:ph type="body" sz="quarter" idx="13"/>
          </p:nvPr>
        </p:nvSpPr>
        <p:spPr>
          <a:xfrm>
            <a:off x="458788" y="1440000"/>
            <a:ext cx="6932612" cy="680900"/>
          </a:xfrm>
          <a:prstGeom prst="rect">
            <a:avLst/>
          </a:prstGeom>
        </p:spPr>
        <p:txBody>
          <a:bodyPr/>
          <a:lstStyle>
            <a:lvl1pPr marL="0" indent="0" algn="l">
              <a:lnSpc>
                <a:spcPct val="100000"/>
              </a:lnSpc>
              <a:buFont typeface="Arial" pitchFamily="34" charset="0"/>
              <a:buNone/>
              <a:defRPr sz="2000"/>
            </a:lvl1pPr>
          </a:lstStyle>
          <a:p>
            <a:pPr lvl="0"/>
            <a:r>
              <a:rPr lang="sv-SE" dirty="0" smtClean="0"/>
              <a:t>Klicka här för att ändra format på bakgrundstexten</a:t>
            </a:r>
          </a:p>
        </p:txBody>
      </p:sp>
    </p:spTree>
    <p:extLst>
      <p:ext uri="{BB962C8B-B14F-4D97-AF65-F5344CB8AC3E}">
        <p14:creationId xmlns:p14="http://schemas.microsoft.com/office/powerpoint/2010/main" val="328740658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smtClean="0"/>
              <a:t>Klicka här för att ändra format</a:t>
            </a:r>
            <a:endParaRPr lang="sv-SE" dirty="0"/>
          </a:p>
        </p:txBody>
      </p:sp>
      <p:sp>
        <p:nvSpPr>
          <p:cNvPr id="3" name="Platshållare för datum 1"/>
          <p:cNvSpPr>
            <a:spLocks noGrp="1"/>
          </p:cNvSpPr>
          <p:nvPr>
            <p:ph type="dt" sz="half" idx="10"/>
          </p:nvPr>
        </p:nvSpPr>
        <p:spPr/>
        <p:txBody>
          <a:bodyPr/>
          <a:lstStyle>
            <a:lvl1pPr>
              <a:defRPr/>
            </a:lvl1pPr>
          </a:lstStyle>
          <a:p>
            <a:pPr>
              <a:defRPr/>
            </a:pPr>
            <a:fld id="{B6574B82-7E12-46DC-A26A-4792C161DD6D}" type="datetime1">
              <a:rPr lang="sv-SE" smtClean="0">
                <a:solidFill>
                  <a:srgbClr val="000000"/>
                </a:solidFill>
              </a:rPr>
              <a:pPr>
                <a:defRPr/>
              </a:pPr>
              <a:t>2021-04-20</a:t>
            </a:fld>
            <a:endParaRPr lang="sv-SE" dirty="0">
              <a:solidFill>
                <a:srgbClr val="000000"/>
              </a:solidFill>
            </a:endParaRPr>
          </a:p>
        </p:txBody>
      </p:sp>
      <p:sp>
        <p:nvSpPr>
          <p:cNvPr id="4" name="Platshållare för bildnummer 2"/>
          <p:cNvSpPr>
            <a:spLocks noGrp="1"/>
          </p:cNvSpPr>
          <p:nvPr>
            <p:ph type="sldNum" sz="quarter" idx="11"/>
          </p:nvPr>
        </p:nvSpPr>
        <p:spPr/>
        <p:txBody>
          <a:bodyPr/>
          <a:lstStyle>
            <a:lvl1pPr>
              <a:defRPr/>
            </a:lvl1pPr>
          </a:lstStyle>
          <a:p>
            <a:pPr>
              <a:defRPr/>
            </a:pPr>
            <a:r>
              <a:rPr lang="sv-SE"/>
              <a:t>Sid </a:t>
            </a:r>
            <a:fld id="{EE3FB197-FAE7-094E-9DB8-5F1170B0D7FE}" type="slidenum">
              <a:rPr lang="sv-SE"/>
              <a:pPr>
                <a:defRPr/>
              </a:pPr>
              <a:t>‹#›</a:t>
            </a:fld>
            <a:endParaRPr lang="sv-SE"/>
          </a:p>
        </p:txBody>
      </p:sp>
      <p:sp>
        <p:nvSpPr>
          <p:cNvPr id="5" name="Platshållare för sidfot 2"/>
          <p:cNvSpPr>
            <a:spLocks noGrp="1"/>
          </p:cNvSpPr>
          <p:nvPr>
            <p:ph type="ftr" sz="quarter" idx="12"/>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26029990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pPr>
              <a:defRPr/>
            </a:pPr>
            <a:fld id="{FB9AC829-6749-472B-914A-01A7128FC135}" type="datetime1">
              <a:rPr lang="sv-SE" smtClean="0">
                <a:solidFill>
                  <a:srgbClr val="000000"/>
                </a:solidFill>
              </a:rPr>
              <a:pPr>
                <a:defRPr/>
              </a:pPr>
              <a:t>2021-04-20</a:t>
            </a:fld>
            <a:endParaRPr lang="sv-SE" dirty="0">
              <a:solidFill>
                <a:srgbClr val="000000"/>
              </a:solidFill>
            </a:endParaRPr>
          </a:p>
        </p:txBody>
      </p:sp>
      <p:sp>
        <p:nvSpPr>
          <p:cNvPr id="3" name="Platshållare för bildnummer 2"/>
          <p:cNvSpPr>
            <a:spLocks noGrp="1"/>
          </p:cNvSpPr>
          <p:nvPr>
            <p:ph type="sldNum" sz="quarter" idx="11"/>
          </p:nvPr>
        </p:nvSpPr>
        <p:spPr/>
        <p:txBody>
          <a:bodyPr/>
          <a:lstStyle>
            <a:lvl1pPr>
              <a:defRPr/>
            </a:lvl1pPr>
          </a:lstStyle>
          <a:p>
            <a:pPr>
              <a:defRPr/>
            </a:pPr>
            <a:r>
              <a:rPr lang="sv-SE"/>
              <a:t>Sid </a:t>
            </a:r>
            <a:fld id="{2D43D222-9950-DB48-A57D-049D0617D8B0}" type="slidenum">
              <a:rPr lang="sv-SE"/>
              <a:pPr>
                <a:defRPr/>
              </a:pPr>
              <a:t>‹#›</a:t>
            </a:fld>
            <a:endParaRPr lang="sv-SE"/>
          </a:p>
        </p:txBody>
      </p:sp>
      <p:sp>
        <p:nvSpPr>
          <p:cNvPr id="4" name="Platshållare för sidfot 2"/>
          <p:cNvSpPr>
            <a:spLocks noGrp="1"/>
          </p:cNvSpPr>
          <p:nvPr>
            <p:ph type="ftr" sz="quarter" idx="12"/>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2987937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marL="444500" indent="-263525">
              <a:tabLst/>
              <a:defRPr/>
            </a:lvl2pPr>
            <a:lvl3pPr marL="722313" indent="-276225">
              <a:defRPr/>
            </a:lvl3pPr>
            <a:lvl4pPr marL="990600" indent="-287338">
              <a:defRPr/>
            </a:lvl4pPr>
            <a:lvl5pPr marL="1250950" indent="-35877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4" name="Platshållare för datum 1"/>
          <p:cNvSpPr>
            <a:spLocks noGrp="1"/>
          </p:cNvSpPr>
          <p:nvPr>
            <p:ph type="dt" sz="half" idx="14"/>
          </p:nvPr>
        </p:nvSpPr>
        <p:spPr/>
        <p:txBody>
          <a:bodyPr/>
          <a:lstStyle>
            <a:lvl1pPr>
              <a:defRPr/>
            </a:lvl1pPr>
          </a:lstStyle>
          <a:p>
            <a:pPr>
              <a:defRPr/>
            </a:pPr>
            <a:fld id="{801F9222-31BE-450F-9C00-157EE28377F1}" type="datetime1">
              <a:rPr lang="sv-SE" smtClean="0">
                <a:solidFill>
                  <a:srgbClr val="000000"/>
                </a:solidFill>
              </a:rPr>
              <a:pPr>
                <a:defRPr/>
              </a:pPr>
              <a:t>2021-04-20</a:t>
            </a:fld>
            <a:endParaRPr lang="sv-SE" dirty="0">
              <a:solidFill>
                <a:srgbClr val="000000"/>
              </a:solidFill>
            </a:endParaRPr>
          </a:p>
        </p:txBody>
      </p:sp>
      <p:sp>
        <p:nvSpPr>
          <p:cNvPr id="5" name="Platshållare för bildnummer 2"/>
          <p:cNvSpPr>
            <a:spLocks noGrp="1"/>
          </p:cNvSpPr>
          <p:nvPr>
            <p:ph type="sldNum" sz="quarter" idx="15"/>
          </p:nvPr>
        </p:nvSpPr>
        <p:spPr/>
        <p:txBody>
          <a:bodyPr/>
          <a:lstStyle>
            <a:lvl1pPr>
              <a:defRPr/>
            </a:lvl1pPr>
          </a:lstStyle>
          <a:p>
            <a:pPr>
              <a:defRPr/>
            </a:pPr>
            <a:r>
              <a:rPr lang="sv-SE"/>
              <a:t>Sid </a:t>
            </a:r>
            <a:fld id="{4D3366D5-24D5-2D4C-BD80-B6841772F4EB}" type="slidenum">
              <a:rPr lang="sv-SE"/>
              <a:pPr>
                <a:defRPr/>
              </a:pPr>
              <a:t>‹#›</a:t>
            </a:fld>
            <a:endParaRPr lang="sv-SE"/>
          </a:p>
        </p:txBody>
      </p:sp>
      <p:sp>
        <p:nvSpPr>
          <p:cNvPr id="6" name="Platshållare för sidfot 2"/>
          <p:cNvSpPr>
            <a:spLocks noGrp="1"/>
          </p:cNvSpPr>
          <p:nvPr>
            <p:ph type="ftr" sz="quarter" idx="16"/>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40713408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9" name="Platshållare för text 10"/>
          <p:cNvSpPr>
            <a:spLocks noGrp="1"/>
          </p:cNvSpPr>
          <p:nvPr>
            <p:ph type="body" sz="quarter" idx="18"/>
          </p:nvPr>
        </p:nvSpPr>
        <p:spPr>
          <a:xfrm>
            <a:off x="4805185" y="1440000"/>
            <a:ext cx="3888000" cy="3960000"/>
          </a:xfrm>
          <a:prstGeom prst="rect">
            <a:avLst/>
          </a:prstGeom>
        </p:spPr>
        <p:txBody>
          <a:bodyPr tIns="0"/>
          <a:lstStyle>
            <a:lvl1pPr marL="216000" indent="-216000">
              <a:spcAft>
                <a:spcPts val="480"/>
              </a:spcAft>
              <a:buFont typeface="Arial" pitchFamily="34" charset="0"/>
              <a:buChar char="•"/>
              <a:defRPr sz="2000"/>
            </a:lvl1pPr>
            <a:lvl2pPr marL="442913" indent="-261938">
              <a:defRPr/>
            </a:lvl2pPr>
            <a:lvl3pPr marL="722313" indent="-276225">
              <a:defRPr/>
            </a:lvl3pPr>
            <a:lvl4pPr marL="990600" indent="-269875">
              <a:defRPr/>
            </a:lvl4pPr>
            <a:lvl5pPr marL="1250950" indent="-26352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vl2pPr marL="442913" indent="-261938">
              <a:defRPr/>
            </a:lvl2pPr>
            <a:lvl3pPr marL="722313" indent="-276225">
              <a:defRPr/>
            </a:lvl3pPr>
            <a:lvl4pPr marL="990600" indent="-269875">
              <a:defRPr/>
            </a:lvl4pPr>
            <a:lvl5pPr marL="1250950" indent="-26352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C1436508-AE9D-49B8-972B-B640BE828236}" type="datetime1">
              <a:rPr lang="sv-SE" smtClean="0">
                <a:solidFill>
                  <a:srgbClr val="000000"/>
                </a:solidFill>
              </a:rPr>
              <a:pPr>
                <a:defRPr/>
              </a:pPr>
              <a:t>2021-04-20</a:t>
            </a:fld>
            <a:endParaRPr lang="sv-SE" dirty="0">
              <a:solidFill>
                <a:srgbClr val="000000"/>
              </a:solidFill>
            </a:endParaRPr>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047F33C0-2FE3-7943-A077-AD0E875F7B39}"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24779030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414365"/>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414365"/>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8" name="Platshållare för datum 17"/>
          <p:cNvSpPr>
            <a:spLocks noGrp="1"/>
          </p:cNvSpPr>
          <p:nvPr>
            <p:ph type="dt" sz="half" idx="10"/>
          </p:nvPr>
        </p:nvSpPr>
        <p:spPr/>
        <p:txBody>
          <a:bodyPr/>
          <a:lstStyle/>
          <a:p>
            <a:fld id="{F694B218-3DE3-4178-8442-88C7D5609640}" type="datetime1">
              <a:rPr lang="sv-SE" smtClean="0"/>
              <a:pPr/>
              <a:t>2021-04-20</a:t>
            </a:fld>
            <a:endParaRPr lang="en-US" dirty="0"/>
          </a:p>
        </p:txBody>
      </p:sp>
      <p:sp>
        <p:nvSpPr>
          <p:cNvPr id="19" name="Platshållare för sidfot 18"/>
          <p:cNvSpPr>
            <a:spLocks noGrp="1"/>
          </p:cNvSpPr>
          <p:nvPr>
            <p:ph type="ftr" sz="quarter" idx="11"/>
          </p:nvPr>
        </p:nvSpPr>
        <p:spPr/>
        <p:txBody>
          <a:bodyPr/>
          <a:lstStyle/>
          <a:p>
            <a:endParaRPr lang="en-US" dirty="0"/>
          </a:p>
        </p:txBody>
      </p:sp>
      <p:sp>
        <p:nvSpPr>
          <p:cNvPr id="20" name="Platshållare för bildnummer 19"/>
          <p:cNvSpPr>
            <a:spLocks noGrp="1"/>
          </p:cNvSpPr>
          <p:nvPr>
            <p:ph type="sldNum" sz="quarter" idx="12"/>
          </p:nvPr>
        </p:nvSpPr>
        <p:spPr/>
        <p:txBody>
          <a:bodyPr/>
          <a:lstStyle/>
          <a:p>
            <a:r>
              <a:rPr lang="en-US" smtClean="0"/>
              <a:t>Sid </a:t>
            </a:r>
            <a:fld id="{625BFF1C-0550-4892-A058-F5526EA5680B}" type="slidenum">
              <a:rPr lang="en-US" smtClean="0"/>
              <a:pPr/>
              <a:t>‹#›</a:t>
            </a:fld>
            <a:endParaRPr lang="en-US" dirty="0"/>
          </a:p>
        </p:txBody>
      </p:sp>
      <p:pic>
        <p:nvPicPr>
          <p:cNvPr id="10" name="Bildobjekt 9"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smtClean="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rtlCol="0">
            <a:normAutofit/>
          </a:bodyPr>
          <a:lstStyle>
            <a:lvl1pPr>
              <a:lnSpc>
                <a:spcPct val="100000"/>
              </a:lnSpc>
              <a:defRPr sz="2000"/>
            </a:lvl1pPr>
          </a:lstStyle>
          <a:p>
            <a:pPr lvl="0"/>
            <a:endParaRPr lang="sv-SE" noProof="0"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04D549E1-AA31-4018-A25E-C31073080711}" type="datetime1">
              <a:rPr lang="sv-SE" smtClean="0">
                <a:solidFill>
                  <a:srgbClr val="000000"/>
                </a:solidFill>
              </a:rPr>
              <a:pPr>
                <a:defRPr/>
              </a:pPr>
              <a:t>2021-04-20</a:t>
            </a:fld>
            <a:endParaRPr lang="sv-SE" dirty="0">
              <a:solidFill>
                <a:srgbClr val="000000"/>
              </a:solidFill>
            </a:endParaRPr>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10B7088A-FB45-F64A-AAD6-0E66385A17F0}"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3259200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342900" indent="-342900" algn="l">
              <a:lnSpc>
                <a:spcPct val="100000"/>
              </a:lnSpc>
              <a:buFont typeface="Arial"/>
              <a:buChar char="•"/>
              <a:defRPr sz="2000"/>
            </a:lvl1pPr>
          </a:lstStyle>
          <a:p>
            <a:pPr lvl="0"/>
            <a:r>
              <a:rPr lang="sv-SE" dirty="0" smtClean="0"/>
              <a:t>Klicka här för att ändra format på bakgrundstexten</a:t>
            </a:r>
          </a:p>
          <a:p>
            <a:pPr lvl="0"/>
            <a:endParaRPr lang="sv-SE" dirty="0" smtClean="0"/>
          </a:p>
        </p:txBody>
      </p:sp>
      <p:sp>
        <p:nvSpPr>
          <p:cNvPr id="15" name="Platshållare för bild 14"/>
          <p:cNvSpPr>
            <a:spLocks noGrp="1"/>
          </p:cNvSpPr>
          <p:nvPr>
            <p:ph type="pic" sz="quarter" idx="14"/>
          </p:nvPr>
        </p:nvSpPr>
        <p:spPr>
          <a:xfrm>
            <a:off x="4572513" y="1440000"/>
            <a:ext cx="4104000" cy="3960000"/>
          </a:xfrm>
          <a:prstGeom prst="rect">
            <a:avLst/>
          </a:prstGeom>
        </p:spPr>
        <p:txBody>
          <a:bodyPr rtlCol="0">
            <a:normAutofit/>
          </a:bodyPr>
          <a:lstStyle>
            <a:lvl1pPr>
              <a:lnSpc>
                <a:spcPct val="100000"/>
              </a:lnSpc>
              <a:defRPr sz="2000"/>
            </a:lvl1pPr>
          </a:lstStyle>
          <a:p>
            <a:pPr lvl="0"/>
            <a:endParaRPr lang="sv-SE" noProof="0"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1B2D12F5-5DCF-45F3-A622-16BE06782C4C}" type="datetime1">
              <a:rPr lang="sv-SE" smtClean="0">
                <a:solidFill>
                  <a:srgbClr val="000000"/>
                </a:solidFill>
              </a:rPr>
              <a:pPr>
                <a:defRPr/>
              </a:pPr>
              <a:t>2021-04-20</a:t>
            </a:fld>
            <a:endParaRPr lang="sv-SE" dirty="0">
              <a:solidFill>
                <a:srgbClr val="000000"/>
              </a:solidFill>
            </a:endParaRPr>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10B7088A-FB45-F64A-AAD6-0E66385A17F0}"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195352633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733675" y="2336800"/>
            <a:ext cx="3556000" cy="32791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smtClean="0"/>
              <a:t>Klicka här för att ändra format på bakgrundstexten</a:t>
            </a:r>
          </a:p>
        </p:txBody>
      </p:sp>
      <p:sp>
        <p:nvSpPr>
          <p:cNvPr id="7" name="Rubrik 6"/>
          <p:cNvSpPr>
            <a:spLocks noGrp="1"/>
          </p:cNvSpPr>
          <p:nvPr>
            <p:ph type="title"/>
          </p:nvPr>
        </p:nvSpPr>
        <p:spPr/>
        <p:txBody>
          <a:bodyPr/>
          <a:lstStyle/>
          <a:p>
            <a:r>
              <a:rPr lang="sv-SE" dirty="0" smtClean="0"/>
              <a:t>Klicka här för att ändra format</a:t>
            </a:r>
            <a:endParaRPr lang="sv-SE" dirty="0"/>
          </a:p>
        </p:txBody>
      </p:sp>
      <p:sp>
        <p:nvSpPr>
          <p:cNvPr id="4" name="Platshållare för datum 1"/>
          <p:cNvSpPr>
            <a:spLocks noGrp="1"/>
          </p:cNvSpPr>
          <p:nvPr>
            <p:ph type="dt" sz="half" idx="10"/>
          </p:nvPr>
        </p:nvSpPr>
        <p:spPr/>
        <p:txBody>
          <a:bodyPr/>
          <a:lstStyle>
            <a:lvl1pPr>
              <a:defRPr/>
            </a:lvl1pPr>
          </a:lstStyle>
          <a:p>
            <a:pPr>
              <a:defRPr/>
            </a:pPr>
            <a:fld id="{C2843C66-1788-45FC-8C46-B6DDD907BB97}" type="datetime1">
              <a:rPr lang="sv-SE" smtClean="0">
                <a:solidFill>
                  <a:srgbClr val="000000"/>
                </a:solidFill>
              </a:rPr>
              <a:pPr>
                <a:defRPr/>
              </a:pPr>
              <a:t>2021-04-20</a:t>
            </a:fld>
            <a:endParaRPr lang="sv-SE" dirty="0">
              <a:solidFill>
                <a:srgbClr val="000000"/>
              </a:solidFill>
            </a:endParaRPr>
          </a:p>
        </p:txBody>
      </p:sp>
      <p:sp>
        <p:nvSpPr>
          <p:cNvPr id="5" name="Platshållare för bildnummer 2"/>
          <p:cNvSpPr>
            <a:spLocks noGrp="1"/>
          </p:cNvSpPr>
          <p:nvPr>
            <p:ph type="sldNum" sz="quarter" idx="11"/>
          </p:nvPr>
        </p:nvSpPr>
        <p:spPr/>
        <p:txBody>
          <a:bodyPr/>
          <a:lstStyle>
            <a:lvl1pPr>
              <a:defRPr/>
            </a:lvl1pPr>
          </a:lstStyle>
          <a:p>
            <a:pPr>
              <a:defRPr/>
            </a:pPr>
            <a:r>
              <a:rPr lang="sv-SE"/>
              <a:t>Sid </a:t>
            </a:r>
            <a:fld id="{7E633116-2D6A-E942-A925-ACCFF57D7E61}" type="slidenum">
              <a:rPr lang="sv-SE"/>
              <a:pPr>
                <a:defRPr/>
              </a:pPr>
              <a:t>‹#›</a:t>
            </a:fld>
            <a:endParaRPr lang="sv-SE"/>
          </a:p>
        </p:txBody>
      </p:sp>
      <p:sp>
        <p:nvSpPr>
          <p:cNvPr id="6" name="Platshållare för sidfot 2"/>
          <p:cNvSpPr>
            <a:spLocks noGrp="1"/>
          </p:cNvSpPr>
          <p:nvPr>
            <p:ph type="ftr" sz="quarter" idx="12"/>
          </p:nvPr>
        </p:nvSpPr>
        <p:spPr/>
        <p:txBody>
          <a:bodyPr/>
          <a:lstStyle>
            <a:lvl1pPr>
              <a:defRPr/>
            </a:lvl1pPr>
          </a:lstStyle>
          <a:p>
            <a:pPr>
              <a:defRPr/>
            </a:pPr>
            <a:endParaRPr lang="sv-SE">
              <a:solidFill>
                <a:srgbClr val="000000"/>
              </a:solidFill>
            </a:endParaRPr>
          </a:p>
        </p:txBody>
      </p:sp>
      <p:sp>
        <p:nvSpPr>
          <p:cNvPr id="8" name="Platshållare för text 10"/>
          <p:cNvSpPr>
            <a:spLocks noGrp="1"/>
          </p:cNvSpPr>
          <p:nvPr>
            <p:ph type="body" sz="quarter" idx="13"/>
          </p:nvPr>
        </p:nvSpPr>
        <p:spPr>
          <a:xfrm>
            <a:off x="458788" y="1440000"/>
            <a:ext cx="6932612" cy="680900"/>
          </a:xfrm>
          <a:prstGeom prst="rect">
            <a:avLst/>
          </a:prstGeom>
        </p:spPr>
        <p:txBody>
          <a:bodyPr/>
          <a:lstStyle>
            <a:lvl1pPr marL="0" indent="0" algn="l">
              <a:lnSpc>
                <a:spcPct val="100000"/>
              </a:lnSpc>
              <a:buFont typeface="Arial" pitchFamily="34" charset="0"/>
              <a:buNone/>
              <a:defRPr sz="2000"/>
            </a:lvl1pPr>
          </a:lstStyle>
          <a:p>
            <a:pPr lvl="0"/>
            <a:r>
              <a:rPr lang="sv-SE" dirty="0" smtClean="0"/>
              <a:t>Klicka här för att ändra format på bakgrundstexten</a:t>
            </a:r>
          </a:p>
        </p:txBody>
      </p:sp>
    </p:spTree>
    <p:extLst>
      <p:ext uri="{BB962C8B-B14F-4D97-AF65-F5344CB8AC3E}">
        <p14:creationId xmlns:p14="http://schemas.microsoft.com/office/powerpoint/2010/main" val="100722873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smtClean="0"/>
              <a:t>Klicka här för att ändra format</a:t>
            </a:r>
            <a:endParaRPr lang="sv-SE" dirty="0"/>
          </a:p>
        </p:txBody>
      </p:sp>
      <p:sp>
        <p:nvSpPr>
          <p:cNvPr id="3" name="Platshållare för datum 1"/>
          <p:cNvSpPr>
            <a:spLocks noGrp="1"/>
          </p:cNvSpPr>
          <p:nvPr>
            <p:ph type="dt" sz="half" idx="10"/>
          </p:nvPr>
        </p:nvSpPr>
        <p:spPr/>
        <p:txBody>
          <a:bodyPr/>
          <a:lstStyle>
            <a:lvl1pPr>
              <a:defRPr/>
            </a:lvl1pPr>
          </a:lstStyle>
          <a:p>
            <a:pPr>
              <a:defRPr/>
            </a:pPr>
            <a:fld id="{B6574B82-7E12-46DC-A26A-4792C161DD6D}" type="datetime1">
              <a:rPr lang="sv-SE" smtClean="0">
                <a:solidFill>
                  <a:srgbClr val="000000"/>
                </a:solidFill>
              </a:rPr>
              <a:pPr>
                <a:defRPr/>
              </a:pPr>
              <a:t>2021-04-20</a:t>
            </a:fld>
            <a:endParaRPr lang="sv-SE" dirty="0">
              <a:solidFill>
                <a:srgbClr val="000000"/>
              </a:solidFill>
            </a:endParaRPr>
          </a:p>
        </p:txBody>
      </p:sp>
      <p:sp>
        <p:nvSpPr>
          <p:cNvPr id="4" name="Platshållare för bildnummer 2"/>
          <p:cNvSpPr>
            <a:spLocks noGrp="1"/>
          </p:cNvSpPr>
          <p:nvPr>
            <p:ph type="sldNum" sz="quarter" idx="11"/>
          </p:nvPr>
        </p:nvSpPr>
        <p:spPr/>
        <p:txBody>
          <a:bodyPr/>
          <a:lstStyle>
            <a:lvl1pPr>
              <a:defRPr/>
            </a:lvl1pPr>
          </a:lstStyle>
          <a:p>
            <a:pPr>
              <a:defRPr/>
            </a:pPr>
            <a:r>
              <a:rPr lang="sv-SE"/>
              <a:t>Sid </a:t>
            </a:r>
            <a:fld id="{EE3FB197-FAE7-094E-9DB8-5F1170B0D7FE}" type="slidenum">
              <a:rPr lang="sv-SE"/>
              <a:pPr>
                <a:defRPr/>
              </a:pPr>
              <a:t>‹#›</a:t>
            </a:fld>
            <a:endParaRPr lang="sv-SE"/>
          </a:p>
        </p:txBody>
      </p:sp>
      <p:sp>
        <p:nvSpPr>
          <p:cNvPr id="5" name="Platshållare för sidfot 2"/>
          <p:cNvSpPr>
            <a:spLocks noGrp="1"/>
          </p:cNvSpPr>
          <p:nvPr>
            <p:ph type="ftr" sz="quarter" idx="12"/>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1375481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pPr>
              <a:defRPr/>
            </a:pPr>
            <a:fld id="{FB9AC829-6749-472B-914A-01A7128FC135}" type="datetime1">
              <a:rPr lang="sv-SE" smtClean="0">
                <a:solidFill>
                  <a:srgbClr val="000000"/>
                </a:solidFill>
              </a:rPr>
              <a:pPr>
                <a:defRPr/>
              </a:pPr>
              <a:t>2021-04-20</a:t>
            </a:fld>
            <a:endParaRPr lang="sv-SE" dirty="0">
              <a:solidFill>
                <a:srgbClr val="000000"/>
              </a:solidFill>
            </a:endParaRPr>
          </a:p>
        </p:txBody>
      </p:sp>
      <p:sp>
        <p:nvSpPr>
          <p:cNvPr id="3" name="Platshållare för bildnummer 2"/>
          <p:cNvSpPr>
            <a:spLocks noGrp="1"/>
          </p:cNvSpPr>
          <p:nvPr>
            <p:ph type="sldNum" sz="quarter" idx="11"/>
          </p:nvPr>
        </p:nvSpPr>
        <p:spPr/>
        <p:txBody>
          <a:bodyPr/>
          <a:lstStyle>
            <a:lvl1pPr>
              <a:defRPr/>
            </a:lvl1pPr>
          </a:lstStyle>
          <a:p>
            <a:pPr>
              <a:defRPr/>
            </a:pPr>
            <a:r>
              <a:rPr lang="sv-SE"/>
              <a:t>Sid </a:t>
            </a:r>
            <a:fld id="{2D43D222-9950-DB48-A57D-049D0617D8B0}" type="slidenum">
              <a:rPr lang="sv-SE"/>
              <a:pPr>
                <a:defRPr/>
              </a:pPr>
              <a:t>‹#›</a:t>
            </a:fld>
            <a:endParaRPr lang="sv-SE"/>
          </a:p>
        </p:txBody>
      </p:sp>
      <p:sp>
        <p:nvSpPr>
          <p:cNvPr id="4" name="Platshållare för sidfot 2"/>
          <p:cNvSpPr>
            <a:spLocks noGrp="1"/>
          </p:cNvSpPr>
          <p:nvPr>
            <p:ph type="ftr" sz="quarter" idx="12"/>
          </p:nvPr>
        </p:nvSpPr>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20576450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5" name="Platshållare för datum 14"/>
          <p:cNvSpPr>
            <a:spLocks noGrp="1"/>
          </p:cNvSpPr>
          <p:nvPr>
            <p:ph type="dt" sz="half" idx="14"/>
          </p:nvPr>
        </p:nvSpPr>
        <p:spPr/>
        <p:txBody>
          <a:bodyPr/>
          <a:lstStyle/>
          <a:p>
            <a:fld id="{AFAC4DEF-1561-41E3-A47E-1AE64D3E72F2}" type="datetime1">
              <a:rPr lang="sv-SE" smtClean="0"/>
              <a:pPr/>
              <a:t>2021-04-20</a:t>
            </a:fld>
            <a:endParaRPr lang="sv-SE" dirty="0"/>
          </a:p>
        </p:txBody>
      </p:sp>
      <p:sp>
        <p:nvSpPr>
          <p:cNvPr id="16" name="Platshållare för bildnummer 15"/>
          <p:cNvSpPr>
            <a:spLocks noGrp="1"/>
          </p:cNvSpPr>
          <p:nvPr>
            <p:ph type="sldNum" sz="quarter" idx="15"/>
          </p:nvPr>
        </p:nvSpPr>
        <p:spPr/>
        <p:txBody>
          <a:bodyPr/>
          <a:lstStyle/>
          <a:p>
            <a:r>
              <a:rPr lang="sv-SE" dirty="0" smtClean="0"/>
              <a:t>Sida </a:t>
            </a:r>
            <a:fld id="{42A5867E-8ECA-40F1-9DD6-AE7AFDFAA899}" type="slidenum">
              <a:rPr lang="sv-SE" smtClean="0"/>
              <a:pPr/>
              <a:t>‹#›</a:t>
            </a:fld>
            <a:endParaRPr lang="sv-SE" dirty="0"/>
          </a:p>
        </p:txBody>
      </p:sp>
      <p:sp>
        <p:nvSpPr>
          <p:cNvPr id="17" name="Platshållare för sidfot 16"/>
          <p:cNvSpPr>
            <a:spLocks noGrp="1"/>
          </p:cNvSpPr>
          <p:nvPr>
            <p:ph type="ftr" sz="quarter" idx="16"/>
          </p:nvPr>
        </p:nvSpPr>
        <p:spPr/>
        <p:txBody>
          <a:bodyPr/>
          <a:lstStyle/>
          <a:p>
            <a:r>
              <a:rPr lang="sv-SE" dirty="0" smtClean="0"/>
              <a:t> </a:t>
            </a:r>
            <a:endParaRPr lang="sv-SE" dirty="0"/>
          </a:p>
        </p:txBody>
      </p:sp>
      <p:sp>
        <p:nvSpPr>
          <p:cNvPr id="8" name="Rubrik 7"/>
          <p:cNvSpPr>
            <a:spLocks noGrp="1"/>
          </p:cNvSpPr>
          <p:nvPr>
            <p:ph type="title"/>
          </p:nvPr>
        </p:nvSpPr>
        <p:spPr/>
        <p:txBody>
          <a:bodyPr/>
          <a:lstStyle/>
          <a:p>
            <a:r>
              <a:rPr lang="sv-SE" dirty="0" smtClean="0"/>
              <a:t>Klicka här för att ändra format</a:t>
            </a:r>
            <a:endParaRPr lang="sv-SE" dirty="0"/>
          </a:p>
        </p:txBody>
      </p:sp>
    </p:spTree>
    <p:extLst>
      <p:ext uri="{BB962C8B-B14F-4D97-AF65-F5344CB8AC3E}">
        <p14:creationId xmlns:p14="http://schemas.microsoft.com/office/powerpoint/2010/main" val="12086180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0" name="Platshållare för datum 19"/>
          <p:cNvSpPr>
            <a:spLocks noGrp="1"/>
          </p:cNvSpPr>
          <p:nvPr>
            <p:ph type="dt" sz="half" idx="15"/>
          </p:nvPr>
        </p:nvSpPr>
        <p:spPr/>
        <p:txBody>
          <a:bodyPr/>
          <a:lstStyle/>
          <a:p>
            <a:fld id="{35C90092-4481-4CAB-AB05-C3D5BFC5317E}" type="datetime1">
              <a:rPr lang="sv-SE" smtClean="0"/>
              <a:pPr/>
              <a:t>2021-04-20</a:t>
            </a:fld>
            <a:endParaRPr lang="sv-SE" dirty="0"/>
          </a:p>
        </p:txBody>
      </p:sp>
      <p:sp>
        <p:nvSpPr>
          <p:cNvPr id="21" name="Platshållare för bildnummer 20"/>
          <p:cNvSpPr>
            <a:spLocks noGrp="1"/>
          </p:cNvSpPr>
          <p:nvPr>
            <p:ph type="sldNum" sz="quarter" idx="16"/>
          </p:nvPr>
        </p:nvSpPr>
        <p:spPr/>
        <p:txBody>
          <a:bodyPr/>
          <a:lstStyle/>
          <a:p>
            <a:r>
              <a:rPr lang="sv-SE" dirty="0" smtClean="0"/>
              <a:t>Sida </a:t>
            </a:r>
            <a:fld id="{42A5867E-8ECA-40F1-9DD6-AE7AFDFAA899}" type="slidenum">
              <a:rPr lang="sv-SE" smtClean="0"/>
              <a:pPr/>
              <a:t>‹#›</a:t>
            </a:fld>
            <a:endParaRPr lang="sv-SE" dirty="0"/>
          </a:p>
        </p:txBody>
      </p:sp>
      <p:sp>
        <p:nvSpPr>
          <p:cNvPr id="22" name="Platshållare för sidfot 21"/>
          <p:cNvSpPr>
            <a:spLocks noGrp="1"/>
          </p:cNvSpPr>
          <p:nvPr>
            <p:ph type="ftr" sz="quarter" idx="17"/>
          </p:nvPr>
        </p:nvSpPr>
        <p:spPr/>
        <p:txBody>
          <a:bodyPr/>
          <a:lstStyle/>
          <a:p>
            <a:r>
              <a:rPr lang="sv-SE" dirty="0" smtClean="0"/>
              <a:t> </a:t>
            </a:r>
            <a:endParaRPr lang="sv-SE" dirty="0"/>
          </a:p>
        </p:txBody>
      </p:sp>
      <p:sp>
        <p:nvSpPr>
          <p:cNvPr id="8" name="Rubrik 7"/>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34049363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smtClean="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2021-04-20</a:t>
            </a:fld>
            <a:endParaRPr lang="sv-SE" dirty="0"/>
          </a:p>
        </p:txBody>
      </p:sp>
      <p:sp>
        <p:nvSpPr>
          <p:cNvPr id="19" name="Platshållare för bildnummer 18"/>
          <p:cNvSpPr>
            <a:spLocks noGrp="1"/>
          </p:cNvSpPr>
          <p:nvPr>
            <p:ph type="sldNum" sz="quarter" idx="16"/>
          </p:nvPr>
        </p:nvSpPr>
        <p:spPr/>
        <p:txBody>
          <a:bodyPr/>
          <a:lstStyle/>
          <a:p>
            <a:r>
              <a:rPr lang="sv-SE" dirty="0" smtClean="0"/>
              <a:t>Sida </a:t>
            </a:r>
            <a:fld id="{42A5867E-8ECA-40F1-9DD6-AE7AFDFAA899}" type="slidenum">
              <a:rPr lang="sv-SE" smtClean="0"/>
              <a:pPr/>
              <a:t>‹#›</a:t>
            </a:fld>
            <a:endParaRPr lang="sv-SE" dirty="0"/>
          </a:p>
        </p:txBody>
      </p:sp>
      <p:sp>
        <p:nvSpPr>
          <p:cNvPr id="20" name="Platshållare för sidfot 19"/>
          <p:cNvSpPr>
            <a:spLocks noGrp="1"/>
          </p:cNvSpPr>
          <p:nvPr>
            <p:ph type="ftr" sz="quarter" idx="17"/>
          </p:nvPr>
        </p:nvSpPr>
        <p:spPr/>
        <p:txBody>
          <a:bodyPr/>
          <a:lstStyle/>
          <a:p>
            <a:r>
              <a:rPr lang="sv-SE" dirty="0" smtClean="0"/>
              <a:t> </a:t>
            </a:r>
            <a:endParaRPr lang="sv-SE" dirty="0"/>
          </a:p>
        </p:txBody>
      </p:sp>
      <p:sp>
        <p:nvSpPr>
          <p:cNvPr id="8" name="Rubrik 7"/>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1127266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smtClean="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2021-04-20</a:t>
            </a:fld>
            <a:endParaRPr lang="sv-SE" dirty="0"/>
          </a:p>
        </p:txBody>
      </p:sp>
      <p:sp>
        <p:nvSpPr>
          <p:cNvPr id="15" name="Platshållare för bildnummer 14"/>
          <p:cNvSpPr>
            <a:spLocks noGrp="1"/>
          </p:cNvSpPr>
          <p:nvPr>
            <p:ph type="sldNum" sz="quarter" idx="11"/>
          </p:nvPr>
        </p:nvSpPr>
        <p:spPr/>
        <p:txBody>
          <a:bodyPr/>
          <a:lstStyle/>
          <a:p>
            <a:r>
              <a:rPr lang="sv-SE" dirty="0" smtClean="0"/>
              <a:t>Sida </a:t>
            </a:r>
            <a:fld id="{42A5867E-8ECA-40F1-9DD6-AE7AFDFAA899}" type="slidenum">
              <a:rPr lang="sv-SE" smtClean="0"/>
              <a:pPr/>
              <a:t>‹#›</a:t>
            </a:fld>
            <a:endParaRPr lang="sv-SE" dirty="0"/>
          </a:p>
        </p:txBody>
      </p:sp>
      <p:sp>
        <p:nvSpPr>
          <p:cNvPr id="16" name="Platshållare för sidfot 15"/>
          <p:cNvSpPr>
            <a:spLocks noGrp="1"/>
          </p:cNvSpPr>
          <p:nvPr>
            <p:ph type="ftr" sz="quarter" idx="12"/>
          </p:nvPr>
        </p:nvSpPr>
        <p:spPr/>
        <p:txBody>
          <a:bodyPr/>
          <a:lstStyle/>
          <a:p>
            <a:r>
              <a:rPr lang="sv-SE" dirty="0" smtClean="0"/>
              <a:t> </a:t>
            </a:r>
            <a:endParaRPr lang="sv-SE" dirty="0"/>
          </a:p>
        </p:txBody>
      </p:sp>
      <p:sp>
        <p:nvSpPr>
          <p:cNvPr id="7" name="Rubrik 6"/>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6529680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2021-04-20</a:t>
            </a:fld>
            <a:endParaRPr lang="sv-SE" dirty="0"/>
          </a:p>
        </p:txBody>
      </p:sp>
      <p:sp>
        <p:nvSpPr>
          <p:cNvPr id="14" name="Platshållare för bildnummer 13"/>
          <p:cNvSpPr>
            <a:spLocks noGrp="1"/>
          </p:cNvSpPr>
          <p:nvPr>
            <p:ph type="sldNum" sz="quarter" idx="11"/>
          </p:nvPr>
        </p:nvSpPr>
        <p:spPr/>
        <p:txBody>
          <a:bodyPr/>
          <a:lstStyle/>
          <a:p>
            <a:r>
              <a:rPr lang="sv-SE" dirty="0" smtClean="0"/>
              <a:t>Sida </a:t>
            </a:r>
            <a:fld id="{42A5867E-8ECA-40F1-9DD6-AE7AFDFAA899}" type="slidenum">
              <a:rPr lang="sv-SE" smtClean="0"/>
              <a:pPr/>
              <a:t>‹#›</a:t>
            </a:fld>
            <a:endParaRPr lang="sv-SE" dirty="0"/>
          </a:p>
        </p:txBody>
      </p:sp>
      <p:sp>
        <p:nvSpPr>
          <p:cNvPr id="15" name="Platshållare för sidfot 14"/>
          <p:cNvSpPr>
            <a:spLocks noGrp="1"/>
          </p:cNvSpPr>
          <p:nvPr>
            <p:ph type="ftr" sz="quarter" idx="12"/>
          </p:nvPr>
        </p:nvSpPr>
        <p:spPr/>
        <p:txBody>
          <a:bodyPr/>
          <a:lstStyle/>
          <a:p>
            <a:r>
              <a:rPr lang="sv-SE" dirty="0" smtClean="0"/>
              <a:t> </a:t>
            </a:r>
            <a:endParaRPr lang="sv-SE" dirty="0"/>
          </a:p>
        </p:txBody>
      </p:sp>
      <p:sp>
        <p:nvSpPr>
          <p:cNvPr id="7" name="Rubrik 6"/>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72588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pic>
        <p:nvPicPr>
          <p:cNvPr id="7" name="Bildobjekt 6"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3" name="Platshållare för datum 12"/>
          <p:cNvSpPr>
            <a:spLocks noGrp="1"/>
          </p:cNvSpPr>
          <p:nvPr>
            <p:ph type="dt" sz="half" idx="10"/>
          </p:nvPr>
        </p:nvSpPr>
        <p:spPr/>
        <p:txBody>
          <a:bodyPr/>
          <a:lstStyle/>
          <a:p>
            <a:fld id="{F694B218-3DE3-4178-8442-88C7D5609640}" type="datetime1">
              <a:rPr lang="sv-SE" smtClean="0"/>
              <a:pPr/>
              <a:t>2021-04-20</a:t>
            </a:fld>
            <a:endParaRPr lang="en-US" dirty="0"/>
          </a:p>
        </p:txBody>
      </p:sp>
      <p:sp>
        <p:nvSpPr>
          <p:cNvPr id="14" name="Platshållare för sidfot 13"/>
          <p:cNvSpPr>
            <a:spLocks noGrp="1"/>
          </p:cNvSpPr>
          <p:nvPr>
            <p:ph type="ftr" sz="quarter" idx="11"/>
          </p:nvPr>
        </p:nvSpPr>
        <p:spPr/>
        <p:txBody>
          <a:bodyPr/>
          <a:lstStyle/>
          <a:p>
            <a:endParaRPr lang="en-US" dirty="0"/>
          </a:p>
        </p:txBody>
      </p:sp>
      <p:sp>
        <p:nvSpPr>
          <p:cNvPr id="15" name="Platshållare för bildnummer 14"/>
          <p:cNvSpPr>
            <a:spLocks noGrp="1"/>
          </p:cNvSpPr>
          <p:nvPr>
            <p:ph type="sldNum" sz="quarter" idx="12"/>
          </p:nvPr>
        </p:nvSpPr>
        <p:spPr/>
        <p:txBody>
          <a:bodyPr/>
          <a:lstStyle/>
          <a:p>
            <a:r>
              <a:rPr lang="en-US" smtClean="0"/>
              <a:t>Sid </a:t>
            </a:r>
            <a:fld id="{625BFF1C-0550-4892-A058-F5526EA5680B}"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2021-04-20</a:t>
            </a:fld>
            <a:endParaRPr lang="sv-SE" dirty="0"/>
          </a:p>
        </p:txBody>
      </p:sp>
      <p:sp>
        <p:nvSpPr>
          <p:cNvPr id="20" name="Platshållare för bildnummer 19"/>
          <p:cNvSpPr>
            <a:spLocks noGrp="1"/>
          </p:cNvSpPr>
          <p:nvPr>
            <p:ph type="sldNum" sz="quarter" idx="12"/>
          </p:nvPr>
        </p:nvSpPr>
        <p:spPr/>
        <p:txBody>
          <a:bodyPr/>
          <a:lstStyle/>
          <a:p>
            <a:r>
              <a:rPr lang="sv-SE" dirty="0" smtClean="0"/>
              <a:t>Sida </a:t>
            </a:r>
            <a:fld id="{42A5867E-8ECA-40F1-9DD6-AE7AFDFAA899}" type="slidenum">
              <a:rPr lang="sv-SE" smtClean="0"/>
              <a:pPr/>
              <a:t>‹#›</a:t>
            </a:fld>
            <a:endParaRPr lang="sv-SE" dirty="0"/>
          </a:p>
        </p:txBody>
      </p:sp>
      <p:sp>
        <p:nvSpPr>
          <p:cNvPr id="21" name="Platshållare för sidfot 20"/>
          <p:cNvSpPr>
            <a:spLocks noGrp="1"/>
          </p:cNvSpPr>
          <p:nvPr>
            <p:ph type="ftr" sz="quarter" idx="13"/>
          </p:nvPr>
        </p:nvSpPr>
        <p:spPr/>
        <p:txBody>
          <a:bodyPr/>
          <a:lstStyle/>
          <a:p>
            <a:r>
              <a:rPr lang="sv-SE" dirty="0" smtClean="0"/>
              <a:t> </a:t>
            </a:r>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smtClean="0"/>
              <a:t>Klicka här för att ändra format på bakgrundstexten</a:t>
            </a:r>
          </a:p>
          <a:p>
            <a:pPr lvl="0"/>
            <a:r>
              <a:rPr lang="sv-SE" dirty="0" smtClean="0"/>
              <a:t>Nivå två</a:t>
            </a:r>
          </a:p>
          <a:p>
            <a:pPr lvl="0"/>
            <a:r>
              <a:rPr lang="sv-SE" dirty="0" smtClean="0"/>
              <a:t>Nivå tre</a:t>
            </a:r>
          </a:p>
          <a:p>
            <a:pPr lvl="0"/>
            <a:r>
              <a:rPr lang="sv-SE" dirty="0" smtClean="0"/>
              <a:t>Nivå fyra</a:t>
            </a:r>
          </a:p>
          <a:p>
            <a:pPr lvl="0"/>
            <a:r>
              <a:rPr lang="sv-SE" dirty="0" smtClean="0"/>
              <a:t>Nivå fem</a:t>
            </a:r>
            <a:endParaRPr lang="sv-SE" dirty="0"/>
          </a:p>
        </p:txBody>
      </p:sp>
    </p:spTree>
    <p:extLst>
      <p:ext uri="{BB962C8B-B14F-4D97-AF65-F5344CB8AC3E}">
        <p14:creationId xmlns:p14="http://schemas.microsoft.com/office/powerpoint/2010/main" val="40577452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pic>
        <p:nvPicPr>
          <p:cNvPr id="9" name="Bildobjekt 8" descr="StockholmsStad_logot#21B0A5.png"/>
          <p:cNvPicPr>
            <a:picLocks noChangeAspect="1"/>
          </p:cNvPicPr>
          <p:nvPr userDrawn="1"/>
        </p:nvPicPr>
        <p:blipFill>
          <a:blip r:embed="rId2" cstate="print"/>
          <a:stretch>
            <a:fillRect/>
          </a:stretch>
        </p:blipFill>
        <p:spPr>
          <a:xfrm>
            <a:off x="6845869" y="576103"/>
            <a:ext cx="1613919" cy="548641"/>
          </a:xfrm>
          <a:prstGeom prst="rect">
            <a:avLst/>
          </a:prstGeom>
        </p:spPr>
      </p:pic>
      <p:sp>
        <p:nvSpPr>
          <p:cNvPr id="8" name="Rubrik 7"/>
          <p:cNvSpPr>
            <a:spLocks noGrp="1"/>
          </p:cNvSpPr>
          <p:nvPr>
            <p:ph type="title"/>
          </p:nvPr>
        </p:nvSpPr>
        <p:spPr>
          <a:xfrm>
            <a:off x="468313" y="2276872"/>
            <a:ext cx="8229600" cy="1143000"/>
          </a:xfrm>
        </p:spPr>
        <p:txBody>
          <a:bodyPr/>
          <a:lstStyle>
            <a:lvl1pPr algn="ctr">
              <a:defRPr/>
            </a:lvl1pPr>
          </a:lstStyle>
          <a:p>
            <a:r>
              <a:rPr lang="sv-SE" smtClean="0"/>
              <a:t>Klicka här för att ändra format</a:t>
            </a:r>
            <a:endParaRPr lang="sv-SE" dirty="0"/>
          </a:p>
        </p:txBody>
      </p:sp>
      <p:sp>
        <p:nvSpPr>
          <p:cNvPr id="11" name="Platshållare för datum 10"/>
          <p:cNvSpPr>
            <a:spLocks noGrp="1"/>
          </p:cNvSpPr>
          <p:nvPr>
            <p:ph type="dt" sz="half" idx="10"/>
          </p:nvPr>
        </p:nvSpPr>
        <p:spPr/>
        <p:txBody>
          <a:bodyPr/>
          <a:lstStyle/>
          <a:p>
            <a:fld id="{F694B218-3DE3-4178-8442-88C7D5609640}" type="datetime1">
              <a:rPr lang="sv-SE" smtClean="0"/>
              <a:pPr/>
              <a:t>2021-04-20</a:t>
            </a:fld>
            <a:endParaRPr lang="en-US" dirty="0"/>
          </a:p>
        </p:txBody>
      </p:sp>
      <p:sp>
        <p:nvSpPr>
          <p:cNvPr id="12" name="Platshållare för sidfot 11"/>
          <p:cNvSpPr>
            <a:spLocks noGrp="1"/>
          </p:cNvSpPr>
          <p:nvPr>
            <p:ph type="ftr" sz="quarter" idx="11"/>
          </p:nvPr>
        </p:nvSpPr>
        <p:spPr/>
        <p:txBody>
          <a:bodyPr/>
          <a:lstStyle/>
          <a:p>
            <a:endParaRPr lang="en-US" dirty="0"/>
          </a:p>
        </p:txBody>
      </p:sp>
      <p:sp>
        <p:nvSpPr>
          <p:cNvPr id="13" name="Platshållare för bildnummer 12"/>
          <p:cNvSpPr>
            <a:spLocks noGrp="1"/>
          </p:cNvSpPr>
          <p:nvPr>
            <p:ph type="sldNum" sz="quarter" idx="12"/>
          </p:nvPr>
        </p:nvSpPr>
        <p:spPr/>
        <p:txBody>
          <a:bodyPr/>
          <a:lstStyle/>
          <a:p>
            <a:r>
              <a:rPr lang="en-US" dirty="0" smtClean="0"/>
              <a:t>Sid </a:t>
            </a:r>
            <a:fld id="{625BFF1C-0550-4892-A058-F5526EA5680B}" type="slidenum">
              <a:rPr lang="en-US" smtClean="0"/>
              <a:pPr/>
              <a:t>‹#›</a:t>
            </a:fld>
            <a:endParaRPr lang="en-US" dirty="0"/>
          </a:p>
        </p:txBody>
      </p:sp>
    </p:spTree>
    <p:extLst>
      <p:ext uri="{BB962C8B-B14F-4D97-AF65-F5344CB8AC3E}">
        <p14:creationId xmlns:p14="http://schemas.microsoft.com/office/powerpoint/2010/main" val="32326395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2800" baseline="0"/>
            </a:lvl1pPr>
          </a:lstStyle>
          <a:p>
            <a:r>
              <a:rPr lang="sv-SE" smtClean="0"/>
              <a:t>Klicka här för att ändra format</a:t>
            </a:r>
            <a:endParaRPr lang="sv-SE" dirty="0"/>
          </a:p>
        </p:txBody>
      </p:sp>
      <p:sp>
        <p:nvSpPr>
          <p:cNvPr id="3" name="Platshållare för innehåll 2"/>
          <p:cNvSpPr>
            <a:spLocks noGrp="1"/>
          </p:cNvSpPr>
          <p:nvPr>
            <p:ph idx="1"/>
          </p:nvPr>
        </p:nvSpPr>
        <p:spPr>
          <a:xfrm>
            <a:off x="457200" y="1600201"/>
            <a:ext cx="8229600" cy="3989039"/>
          </a:xfrm>
        </p:spPr>
        <p:txBody>
          <a:bodyPr/>
          <a:lstStyle>
            <a:lvl2pPr>
              <a:defRPr sz="20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Platshållare för datum 11"/>
          <p:cNvSpPr>
            <a:spLocks noGrp="1"/>
          </p:cNvSpPr>
          <p:nvPr>
            <p:ph type="dt" sz="half" idx="10"/>
          </p:nvPr>
        </p:nvSpPr>
        <p:spPr/>
        <p:txBody>
          <a:bodyPr/>
          <a:lstStyle/>
          <a:p>
            <a:fld id="{F694B218-3DE3-4178-8442-88C7D5609640}" type="datetime1">
              <a:rPr lang="sv-SE" smtClean="0"/>
              <a:pPr/>
              <a:t>2021-04-20</a:t>
            </a:fld>
            <a:endParaRPr lang="en-US" dirty="0"/>
          </a:p>
        </p:txBody>
      </p:sp>
      <p:sp>
        <p:nvSpPr>
          <p:cNvPr id="16" name="Platshållare för sidfot 15"/>
          <p:cNvSpPr>
            <a:spLocks noGrp="1"/>
          </p:cNvSpPr>
          <p:nvPr>
            <p:ph type="ftr" sz="quarter" idx="11"/>
          </p:nvPr>
        </p:nvSpPr>
        <p:spPr/>
        <p:txBody>
          <a:bodyPr/>
          <a:lstStyle/>
          <a:p>
            <a:endParaRPr lang="en-US" dirty="0"/>
          </a:p>
        </p:txBody>
      </p:sp>
      <p:sp>
        <p:nvSpPr>
          <p:cNvPr id="17" name="Platshållare för bildnummer 16"/>
          <p:cNvSpPr>
            <a:spLocks noGrp="1"/>
          </p:cNvSpPr>
          <p:nvPr>
            <p:ph type="sldNum" sz="quarter" idx="12"/>
          </p:nvPr>
        </p:nvSpPr>
        <p:spPr/>
        <p:txBody>
          <a:bodyPr/>
          <a:lstStyle/>
          <a:p>
            <a:r>
              <a:rPr lang="en-US" dirty="0" smtClean="0"/>
              <a:t>Sid </a:t>
            </a:r>
            <a:fld id="{625BFF1C-0550-4892-A058-F5526EA5680B}" type="slidenum">
              <a:rPr lang="en-US" smtClean="0"/>
              <a:pPr/>
              <a:t>‹#›</a:t>
            </a:fld>
            <a:endParaRPr lang="en-US" dirty="0"/>
          </a:p>
        </p:txBody>
      </p:sp>
    </p:spTree>
    <p:extLst>
      <p:ext uri="{BB962C8B-B14F-4D97-AF65-F5344CB8AC3E}">
        <p14:creationId xmlns:p14="http://schemas.microsoft.com/office/powerpoint/2010/main" val="18464111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marL="444500" indent="-263525">
              <a:tabLst/>
              <a:defRPr/>
            </a:lvl2pPr>
            <a:lvl3pPr marL="722313" indent="-276225">
              <a:defRPr/>
            </a:lvl3pPr>
            <a:lvl4pPr marL="990600" indent="-287338">
              <a:defRPr/>
            </a:lvl4pPr>
            <a:lvl5pPr marL="1250950" indent="-35877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4" name="Platshållare för datum 1"/>
          <p:cNvSpPr>
            <a:spLocks noGrp="1"/>
          </p:cNvSpPr>
          <p:nvPr>
            <p:ph type="dt" sz="half" idx="14"/>
          </p:nvPr>
        </p:nvSpPr>
        <p:spPr/>
        <p:txBody>
          <a:bodyPr/>
          <a:lstStyle>
            <a:lvl1pPr>
              <a:defRPr/>
            </a:lvl1pPr>
          </a:lstStyle>
          <a:p>
            <a:pPr marL="0" marR="0" lvl="0" indent="0" algn="r" defTabSz="457200" rtl="0" eaLnBrk="1" fontAlgn="auto" latinLnBrk="0" hangingPunct="1">
              <a:lnSpc>
                <a:spcPct val="120000"/>
              </a:lnSpc>
              <a:spcBef>
                <a:spcPts val="0"/>
              </a:spcBef>
              <a:spcAft>
                <a:spcPts val="0"/>
              </a:spcAft>
              <a:buClrTx/>
              <a:buSzTx/>
              <a:buFontTx/>
              <a:buNone/>
              <a:tabLst/>
              <a:defRPr/>
            </a:pPr>
            <a:fld id="{801F9222-31BE-450F-9C00-157EE28377F1}" type="datetime1">
              <a:rPr kumimoji="0" lang="sv-SE" sz="10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457200" rtl="0" eaLnBrk="1" fontAlgn="auto" latinLnBrk="0" hangingPunct="1">
                <a:lnSpc>
                  <a:spcPct val="120000"/>
                </a:lnSpc>
                <a:spcBef>
                  <a:spcPts val="0"/>
                </a:spcBef>
                <a:spcAft>
                  <a:spcPts val="0"/>
                </a:spcAft>
                <a:buClrTx/>
                <a:buSzTx/>
                <a:buFontTx/>
                <a:buNone/>
                <a:tabLst/>
                <a:defRPr/>
              </a:pPr>
              <a:t>2021-04-20</a:t>
            </a:fld>
            <a:endParaRPr kumimoji="0" lang="sv-SE" sz="1000" b="0" i="0" u="none" strike="noStrike" kern="1200" cap="none" spc="0" normalizeH="0" baseline="0" noProof="0" dirty="0">
              <a:ln>
                <a:noFill/>
              </a:ln>
              <a:solidFill>
                <a:srgbClr val="000000"/>
              </a:solidFill>
              <a:effectLst/>
              <a:uLnTx/>
              <a:uFillTx/>
              <a:latin typeface="Arial"/>
              <a:ea typeface="+mn-ea"/>
              <a:cs typeface="Arial"/>
            </a:endParaRPr>
          </a:p>
        </p:txBody>
      </p:sp>
      <p:sp>
        <p:nvSpPr>
          <p:cNvPr id="5" name="Platshållare för bildnummer 2"/>
          <p:cNvSpPr>
            <a:spLocks noGrp="1"/>
          </p:cNvSpPr>
          <p:nvPr>
            <p:ph type="sldNum" sz="quarter" idx="15"/>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a:ea typeface="+mn-ea"/>
                <a:cs typeface="Arial"/>
              </a:rPr>
              <a:t>Sid </a:t>
            </a:r>
            <a:fld id="{4D3366D5-24D5-2D4C-BD80-B6841772F4EB}" type="slidenum">
              <a:rPr kumimoji="0" lang="sv-SE" sz="1000" b="0" i="0" u="none" strike="noStrike" kern="1200" cap="none" spc="0" normalizeH="0" baseline="0" noProof="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Platshållare för sidfot 2"/>
          <p:cNvSpPr>
            <a:spLocks noGrp="1"/>
          </p:cNvSpPr>
          <p:nvPr>
            <p:ph type="ftr" sz="quarter" idx="16"/>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6851918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9" name="Platshållare för text 10"/>
          <p:cNvSpPr>
            <a:spLocks noGrp="1"/>
          </p:cNvSpPr>
          <p:nvPr>
            <p:ph type="body" sz="quarter" idx="18"/>
          </p:nvPr>
        </p:nvSpPr>
        <p:spPr>
          <a:xfrm>
            <a:off x="4805185" y="1440000"/>
            <a:ext cx="3888000" cy="3960000"/>
          </a:xfrm>
          <a:prstGeom prst="rect">
            <a:avLst/>
          </a:prstGeom>
        </p:spPr>
        <p:txBody>
          <a:bodyPr tIns="0"/>
          <a:lstStyle>
            <a:lvl1pPr marL="216000" indent="-216000">
              <a:spcAft>
                <a:spcPts val="480"/>
              </a:spcAft>
              <a:buFont typeface="Arial" pitchFamily="34" charset="0"/>
              <a:buChar char="•"/>
              <a:defRPr sz="2000"/>
            </a:lvl1pPr>
            <a:lvl2pPr marL="442913" indent="-261938">
              <a:defRPr/>
            </a:lvl2pPr>
            <a:lvl3pPr marL="722313" indent="-276225">
              <a:defRPr/>
            </a:lvl3pPr>
            <a:lvl4pPr marL="990600" indent="-269875">
              <a:defRPr/>
            </a:lvl4pPr>
            <a:lvl5pPr marL="1250950" indent="-26352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vl2pPr marL="442913" indent="-261938">
              <a:defRPr/>
            </a:lvl2pPr>
            <a:lvl3pPr marL="722313" indent="-276225">
              <a:defRPr/>
            </a:lvl3pPr>
            <a:lvl4pPr marL="990600" indent="-269875">
              <a:defRPr/>
            </a:lvl4pPr>
            <a:lvl5pPr marL="1250950" indent="-263525">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marL="0" marR="0" lvl="0" indent="0" algn="r" defTabSz="457200" rtl="0" eaLnBrk="1" fontAlgn="auto" latinLnBrk="0" hangingPunct="1">
              <a:lnSpc>
                <a:spcPct val="120000"/>
              </a:lnSpc>
              <a:spcBef>
                <a:spcPts val="0"/>
              </a:spcBef>
              <a:spcAft>
                <a:spcPts val="0"/>
              </a:spcAft>
              <a:buClrTx/>
              <a:buSzTx/>
              <a:buFontTx/>
              <a:buNone/>
              <a:tabLst/>
              <a:defRPr/>
            </a:pPr>
            <a:fld id="{C1436508-AE9D-49B8-972B-B640BE828236}" type="datetime1">
              <a:rPr kumimoji="0" lang="sv-SE" sz="10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457200" rtl="0" eaLnBrk="1" fontAlgn="auto" latinLnBrk="0" hangingPunct="1">
                <a:lnSpc>
                  <a:spcPct val="120000"/>
                </a:lnSpc>
                <a:spcBef>
                  <a:spcPts val="0"/>
                </a:spcBef>
                <a:spcAft>
                  <a:spcPts val="0"/>
                </a:spcAft>
                <a:buClrTx/>
                <a:buSzTx/>
                <a:buFontTx/>
                <a:buNone/>
                <a:tabLst/>
                <a:defRPr/>
              </a:pPr>
              <a:t>2021-04-20</a:t>
            </a:fld>
            <a:endParaRPr kumimoji="0" lang="sv-SE" sz="1000" b="0" i="0" u="none" strike="noStrike" kern="1200" cap="none" spc="0" normalizeH="0" baseline="0" noProof="0" dirty="0">
              <a:ln>
                <a:noFill/>
              </a:ln>
              <a:solidFill>
                <a:srgbClr val="000000"/>
              </a:solidFill>
              <a:effectLst/>
              <a:uLnTx/>
              <a:uFillTx/>
              <a:latin typeface="Arial"/>
              <a:ea typeface="+mn-ea"/>
              <a:cs typeface="Arial"/>
            </a:endParaRPr>
          </a:p>
        </p:txBody>
      </p:sp>
      <p:sp>
        <p:nvSpPr>
          <p:cNvPr id="6" name="Platshållare för bildnummer 2"/>
          <p:cNvSpPr>
            <a:spLocks noGrp="1"/>
          </p:cNvSpPr>
          <p:nvPr>
            <p:ph type="sldNum" sz="quarter" idx="16"/>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a:ea typeface="+mn-ea"/>
                <a:cs typeface="Arial"/>
              </a:rPr>
              <a:t>Sid </a:t>
            </a:r>
            <a:fld id="{047F33C0-2FE3-7943-A077-AD0E875F7B39}" type="slidenum">
              <a:rPr kumimoji="0" lang="sv-SE" sz="1000" b="0" i="0" u="none" strike="noStrike" kern="1200" cap="none" spc="0" normalizeH="0" baseline="0" noProof="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Platshållare för sidfot 2"/>
          <p:cNvSpPr>
            <a:spLocks noGrp="1"/>
          </p:cNvSpPr>
          <p:nvPr>
            <p:ph type="ftr" sz="quarter" idx="17"/>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28765036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smtClean="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rtlCol="0">
            <a:normAutofit/>
          </a:bodyPr>
          <a:lstStyle>
            <a:lvl1pPr>
              <a:lnSpc>
                <a:spcPct val="100000"/>
              </a:lnSpc>
              <a:defRPr sz="2000"/>
            </a:lvl1pPr>
          </a:lstStyle>
          <a:p>
            <a:pPr lvl="0"/>
            <a:endParaRPr lang="sv-SE" noProof="0"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marL="0" marR="0" lvl="0" indent="0" algn="r" defTabSz="457200" rtl="0" eaLnBrk="1" fontAlgn="auto" latinLnBrk="0" hangingPunct="1">
              <a:lnSpc>
                <a:spcPct val="120000"/>
              </a:lnSpc>
              <a:spcBef>
                <a:spcPts val="0"/>
              </a:spcBef>
              <a:spcAft>
                <a:spcPts val="0"/>
              </a:spcAft>
              <a:buClrTx/>
              <a:buSzTx/>
              <a:buFontTx/>
              <a:buNone/>
              <a:tabLst/>
              <a:defRPr/>
            </a:pPr>
            <a:fld id="{04D549E1-AA31-4018-A25E-C31073080711}" type="datetime1">
              <a:rPr kumimoji="0" lang="sv-SE" sz="10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457200" rtl="0" eaLnBrk="1" fontAlgn="auto" latinLnBrk="0" hangingPunct="1">
                <a:lnSpc>
                  <a:spcPct val="120000"/>
                </a:lnSpc>
                <a:spcBef>
                  <a:spcPts val="0"/>
                </a:spcBef>
                <a:spcAft>
                  <a:spcPts val="0"/>
                </a:spcAft>
                <a:buClrTx/>
                <a:buSzTx/>
                <a:buFontTx/>
                <a:buNone/>
                <a:tabLst/>
                <a:defRPr/>
              </a:pPr>
              <a:t>2021-04-20</a:t>
            </a:fld>
            <a:endParaRPr kumimoji="0" lang="sv-SE" sz="1000" b="0" i="0" u="none" strike="noStrike" kern="1200" cap="none" spc="0" normalizeH="0" baseline="0" noProof="0" dirty="0">
              <a:ln>
                <a:noFill/>
              </a:ln>
              <a:solidFill>
                <a:srgbClr val="000000"/>
              </a:solidFill>
              <a:effectLst/>
              <a:uLnTx/>
              <a:uFillTx/>
              <a:latin typeface="Arial"/>
              <a:ea typeface="+mn-ea"/>
              <a:cs typeface="Arial"/>
            </a:endParaRPr>
          </a:p>
        </p:txBody>
      </p:sp>
      <p:sp>
        <p:nvSpPr>
          <p:cNvPr id="6" name="Platshållare för bildnummer 2"/>
          <p:cNvSpPr>
            <a:spLocks noGrp="1"/>
          </p:cNvSpPr>
          <p:nvPr>
            <p:ph type="sldNum" sz="quarter" idx="16"/>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a:ea typeface="+mn-ea"/>
                <a:cs typeface="Arial"/>
              </a:rPr>
              <a:t>Sid </a:t>
            </a:r>
            <a:fld id="{10B7088A-FB45-F64A-AAD6-0E66385A17F0}" type="slidenum">
              <a:rPr kumimoji="0" lang="sv-SE" sz="1000" b="0" i="0" u="none" strike="noStrike" kern="1200" cap="none" spc="0" normalizeH="0" baseline="0" noProof="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Platshållare för sidfot 2"/>
          <p:cNvSpPr>
            <a:spLocks noGrp="1"/>
          </p:cNvSpPr>
          <p:nvPr>
            <p:ph type="ftr" sz="quarter" idx="17"/>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73024855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342900" indent="-342900" algn="l">
              <a:lnSpc>
                <a:spcPct val="100000"/>
              </a:lnSpc>
              <a:buFont typeface="Arial"/>
              <a:buChar char="•"/>
              <a:defRPr sz="2000"/>
            </a:lvl1pPr>
          </a:lstStyle>
          <a:p>
            <a:pPr lvl="0"/>
            <a:r>
              <a:rPr lang="sv-SE" dirty="0" smtClean="0"/>
              <a:t>Klicka här för att ändra format på bakgrundstexten</a:t>
            </a:r>
          </a:p>
          <a:p>
            <a:pPr lvl="0"/>
            <a:endParaRPr lang="sv-SE" dirty="0" smtClean="0"/>
          </a:p>
        </p:txBody>
      </p:sp>
      <p:sp>
        <p:nvSpPr>
          <p:cNvPr id="15" name="Platshållare för bild 14"/>
          <p:cNvSpPr>
            <a:spLocks noGrp="1"/>
          </p:cNvSpPr>
          <p:nvPr>
            <p:ph type="pic" sz="quarter" idx="14"/>
          </p:nvPr>
        </p:nvSpPr>
        <p:spPr>
          <a:xfrm>
            <a:off x="4572513" y="1440000"/>
            <a:ext cx="4104000" cy="3960000"/>
          </a:xfrm>
          <a:prstGeom prst="rect">
            <a:avLst/>
          </a:prstGeom>
        </p:spPr>
        <p:txBody>
          <a:bodyPr rtlCol="0">
            <a:normAutofit/>
          </a:bodyPr>
          <a:lstStyle>
            <a:lvl1pPr>
              <a:lnSpc>
                <a:spcPct val="100000"/>
              </a:lnSpc>
              <a:defRPr sz="2000"/>
            </a:lvl1pPr>
          </a:lstStyle>
          <a:p>
            <a:pPr lvl="0"/>
            <a:endParaRPr lang="sv-SE" noProof="0" dirty="0"/>
          </a:p>
        </p:txBody>
      </p:sp>
      <p:sp>
        <p:nvSpPr>
          <p:cNvPr id="8" name="Rubrik 7"/>
          <p:cNvSpPr>
            <a:spLocks noGrp="1"/>
          </p:cNvSpPr>
          <p:nvPr>
            <p:ph type="title"/>
          </p:nvPr>
        </p:nvSpPr>
        <p:spPr/>
        <p:txBody>
          <a:bodyPr/>
          <a:lstStyle/>
          <a:p>
            <a:r>
              <a:rPr lang="sv-SE" smtClean="0"/>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marL="0" marR="0" lvl="0" indent="0" algn="r" defTabSz="457200" rtl="0" eaLnBrk="1" fontAlgn="auto" latinLnBrk="0" hangingPunct="1">
              <a:lnSpc>
                <a:spcPct val="120000"/>
              </a:lnSpc>
              <a:spcBef>
                <a:spcPts val="0"/>
              </a:spcBef>
              <a:spcAft>
                <a:spcPts val="0"/>
              </a:spcAft>
              <a:buClrTx/>
              <a:buSzTx/>
              <a:buFontTx/>
              <a:buNone/>
              <a:tabLst/>
              <a:defRPr/>
            </a:pPr>
            <a:fld id="{1B2D12F5-5DCF-45F3-A622-16BE06782C4C}" type="datetime1">
              <a:rPr kumimoji="0" lang="sv-SE" sz="10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457200" rtl="0" eaLnBrk="1" fontAlgn="auto" latinLnBrk="0" hangingPunct="1">
                <a:lnSpc>
                  <a:spcPct val="120000"/>
                </a:lnSpc>
                <a:spcBef>
                  <a:spcPts val="0"/>
                </a:spcBef>
                <a:spcAft>
                  <a:spcPts val="0"/>
                </a:spcAft>
                <a:buClrTx/>
                <a:buSzTx/>
                <a:buFontTx/>
                <a:buNone/>
                <a:tabLst/>
                <a:defRPr/>
              </a:pPr>
              <a:t>2021-04-20</a:t>
            </a:fld>
            <a:endParaRPr kumimoji="0" lang="sv-SE" sz="1000" b="0" i="0" u="none" strike="noStrike" kern="1200" cap="none" spc="0" normalizeH="0" baseline="0" noProof="0" dirty="0">
              <a:ln>
                <a:noFill/>
              </a:ln>
              <a:solidFill>
                <a:srgbClr val="000000"/>
              </a:solidFill>
              <a:effectLst/>
              <a:uLnTx/>
              <a:uFillTx/>
              <a:latin typeface="Arial"/>
              <a:ea typeface="+mn-ea"/>
              <a:cs typeface="Arial"/>
            </a:endParaRPr>
          </a:p>
        </p:txBody>
      </p:sp>
      <p:sp>
        <p:nvSpPr>
          <p:cNvPr id="6" name="Platshållare för bildnummer 2"/>
          <p:cNvSpPr>
            <a:spLocks noGrp="1"/>
          </p:cNvSpPr>
          <p:nvPr>
            <p:ph type="sldNum" sz="quarter" idx="16"/>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a:ea typeface="+mn-ea"/>
                <a:cs typeface="Arial"/>
              </a:rPr>
              <a:t>Sid </a:t>
            </a:r>
            <a:fld id="{10B7088A-FB45-F64A-AAD6-0E66385A17F0}" type="slidenum">
              <a:rPr kumimoji="0" lang="sv-SE" sz="1000" b="0" i="0" u="none" strike="noStrike" kern="1200" cap="none" spc="0" normalizeH="0" baseline="0" noProof="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Platshållare för sidfot 2"/>
          <p:cNvSpPr>
            <a:spLocks noGrp="1"/>
          </p:cNvSpPr>
          <p:nvPr>
            <p:ph type="ftr" sz="quarter" idx="17"/>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51271677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733675" y="2336800"/>
            <a:ext cx="3556000" cy="32791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smtClean="0"/>
              <a:t>Klicka här för att ändra format på bakgrundstexten</a:t>
            </a:r>
          </a:p>
        </p:txBody>
      </p:sp>
      <p:sp>
        <p:nvSpPr>
          <p:cNvPr id="7" name="Rubrik 6"/>
          <p:cNvSpPr>
            <a:spLocks noGrp="1"/>
          </p:cNvSpPr>
          <p:nvPr>
            <p:ph type="title"/>
          </p:nvPr>
        </p:nvSpPr>
        <p:spPr/>
        <p:txBody>
          <a:bodyPr/>
          <a:lstStyle/>
          <a:p>
            <a:r>
              <a:rPr lang="sv-SE" dirty="0" smtClean="0"/>
              <a:t>Klicka här för att ändra format</a:t>
            </a:r>
            <a:endParaRPr lang="sv-SE" dirty="0"/>
          </a:p>
        </p:txBody>
      </p:sp>
      <p:sp>
        <p:nvSpPr>
          <p:cNvPr id="4" name="Platshållare för datum 1"/>
          <p:cNvSpPr>
            <a:spLocks noGrp="1"/>
          </p:cNvSpPr>
          <p:nvPr>
            <p:ph type="dt" sz="half" idx="10"/>
          </p:nvPr>
        </p:nvSpPr>
        <p:spPr/>
        <p:txBody>
          <a:bodyPr/>
          <a:lstStyle>
            <a:lvl1pPr>
              <a:defRPr/>
            </a:lvl1pPr>
          </a:lstStyle>
          <a:p>
            <a:pPr marL="0" marR="0" lvl="0" indent="0" algn="r" defTabSz="457200" rtl="0" eaLnBrk="1" fontAlgn="auto" latinLnBrk="0" hangingPunct="1">
              <a:lnSpc>
                <a:spcPct val="120000"/>
              </a:lnSpc>
              <a:spcBef>
                <a:spcPts val="0"/>
              </a:spcBef>
              <a:spcAft>
                <a:spcPts val="0"/>
              </a:spcAft>
              <a:buClrTx/>
              <a:buSzTx/>
              <a:buFontTx/>
              <a:buNone/>
              <a:tabLst/>
              <a:defRPr/>
            </a:pPr>
            <a:fld id="{C2843C66-1788-45FC-8C46-B6DDD907BB97}" type="datetime1">
              <a:rPr kumimoji="0" lang="sv-SE" sz="10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457200" rtl="0" eaLnBrk="1" fontAlgn="auto" latinLnBrk="0" hangingPunct="1">
                <a:lnSpc>
                  <a:spcPct val="120000"/>
                </a:lnSpc>
                <a:spcBef>
                  <a:spcPts val="0"/>
                </a:spcBef>
                <a:spcAft>
                  <a:spcPts val="0"/>
                </a:spcAft>
                <a:buClrTx/>
                <a:buSzTx/>
                <a:buFontTx/>
                <a:buNone/>
                <a:tabLst/>
                <a:defRPr/>
              </a:pPr>
              <a:t>2021-04-20</a:t>
            </a:fld>
            <a:endParaRPr kumimoji="0" lang="sv-SE" sz="1000" b="0" i="0" u="none" strike="noStrike" kern="1200" cap="none" spc="0" normalizeH="0" baseline="0" noProof="0" dirty="0">
              <a:ln>
                <a:noFill/>
              </a:ln>
              <a:solidFill>
                <a:srgbClr val="000000"/>
              </a:solidFill>
              <a:effectLst/>
              <a:uLnTx/>
              <a:uFillTx/>
              <a:latin typeface="Arial"/>
              <a:ea typeface="+mn-ea"/>
              <a:cs typeface="Arial"/>
            </a:endParaRPr>
          </a:p>
        </p:txBody>
      </p:sp>
      <p:sp>
        <p:nvSpPr>
          <p:cNvPr id="5" name="Platshållare för bildnummer 2"/>
          <p:cNvSpPr>
            <a:spLocks noGrp="1"/>
          </p:cNvSpPr>
          <p:nvPr>
            <p:ph type="sldNum" sz="quarter" idx="11"/>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a:ea typeface="+mn-ea"/>
                <a:cs typeface="Arial"/>
              </a:rPr>
              <a:t>Sid </a:t>
            </a:r>
            <a:fld id="{7E633116-2D6A-E942-A925-ACCFF57D7E61}" type="slidenum">
              <a:rPr kumimoji="0" lang="sv-SE" sz="1000" b="0" i="0" u="none" strike="noStrike" kern="1200" cap="none" spc="0" normalizeH="0" baseline="0" noProof="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Platshållare för sidfot 2"/>
          <p:cNvSpPr>
            <a:spLocks noGrp="1"/>
          </p:cNvSpPr>
          <p:nvPr>
            <p:ph type="ftr"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000000"/>
              </a:solidFill>
              <a:effectLst/>
              <a:uLnTx/>
              <a:uFillTx/>
              <a:latin typeface="Arial"/>
              <a:ea typeface="+mn-ea"/>
              <a:cs typeface="Arial"/>
            </a:endParaRPr>
          </a:p>
        </p:txBody>
      </p:sp>
      <p:sp>
        <p:nvSpPr>
          <p:cNvPr id="8" name="Platshållare för text 10"/>
          <p:cNvSpPr>
            <a:spLocks noGrp="1"/>
          </p:cNvSpPr>
          <p:nvPr>
            <p:ph type="body" sz="quarter" idx="13"/>
          </p:nvPr>
        </p:nvSpPr>
        <p:spPr>
          <a:xfrm>
            <a:off x="458788" y="1440000"/>
            <a:ext cx="6932612" cy="680900"/>
          </a:xfrm>
          <a:prstGeom prst="rect">
            <a:avLst/>
          </a:prstGeom>
        </p:spPr>
        <p:txBody>
          <a:bodyPr/>
          <a:lstStyle>
            <a:lvl1pPr marL="0" indent="0" algn="l">
              <a:lnSpc>
                <a:spcPct val="100000"/>
              </a:lnSpc>
              <a:buFont typeface="Arial" pitchFamily="34" charset="0"/>
              <a:buNone/>
              <a:defRPr sz="2000"/>
            </a:lvl1pPr>
          </a:lstStyle>
          <a:p>
            <a:pPr lvl="0"/>
            <a:r>
              <a:rPr lang="sv-SE" dirty="0" smtClean="0"/>
              <a:t>Klicka här för att ändra format på bakgrundstexten</a:t>
            </a:r>
          </a:p>
        </p:txBody>
      </p:sp>
    </p:spTree>
    <p:extLst>
      <p:ext uri="{BB962C8B-B14F-4D97-AF65-F5344CB8AC3E}">
        <p14:creationId xmlns:p14="http://schemas.microsoft.com/office/powerpoint/2010/main" val="43546938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smtClean="0"/>
              <a:t>Klicka här för att ändra format</a:t>
            </a:r>
            <a:endParaRPr lang="sv-SE" dirty="0"/>
          </a:p>
        </p:txBody>
      </p:sp>
      <p:sp>
        <p:nvSpPr>
          <p:cNvPr id="3" name="Platshållare för datum 1"/>
          <p:cNvSpPr>
            <a:spLocks noGrp="1"/>
          </p:cNvSpPr>
          <p:nvPr>
            <p:ph type="dt" sz="half" idx="10"/>
          </p:nvPr>
        </p:nvSpPr>
        <p:spPr/>
        <p:txBody>
          <a:bodyPr/>
          <a:lstStyle>
            <a:lvl1pPr>
              <a:defRPr/>
            </a:lvl1pPr>
          </a:lstStyle>
          <a:p>
            <a:pPr marL="0" marR="0" lvl="0" indent="0" algn="r" defTabSz="457200" rtl="0" eaLnBrk="1" fontAlgn="auto" latinLnBrk="0" hangingPunct="1">
              <a:lnSpc>
                <a:spcPct val="120000"/>
              </a:lnSpc>
              <a:spcBef>
                <a:spcPts val="0"/>
              </a:spcBef>
              <a:spcAft>
                <a:spcPts val="0"/>
              </a:spcAft>
              <a:buClrTx/>
              <a:buSzTx/>
              <a:buFontTx/>
              <a:buNone/>
              <a:tabLst/>
              <a:defRPr/>
            </a:pPr>
            <a:fld id="{B6574B82-7E12-46DC-A26A-4792C161DD6D}" type="datetime1">
              <a:rPr kumimoji="0" lang="sv-SE" sz="10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457200" rtl="0" eaLnBrk="1" fontAlgn="auto" latinLnBrk="0" hangingPunct="1">
                <a:lnSpc>
                  <a:spcPct val="120000"/>
                </a:lnSpc>
                <a:spcBef>
                  <a:spcPts val="0"/>
                </a:spcBef>
                <a:spcAft>
                  <a:spcPts val="0"/>
                </a:spcAft>
                <a:buClrTx/>
                <a:buSzTx/>
                <a:buFontTx/>
                <a:buNone/>
                <a:tabLst/>
                <a:defRPr/>
              </a:pPr>
              <a:t>2021-04-20</a:t>
            </a:fld>
            <a:endParaRPr kumimoji="0" lang="sv-SE" sz="1000" b="0" i="0" u="none" strike="noStrike" kern="1200" cap="none" spc="0" normalizeH="0" baseline="0" noProof="0" dirty="0">
              <a:ln>
                <a:noFill/>
              </a:ln>
              <a:solidFill>
                <a:srgbClr val="000000"/>
              </a:solidFill>
              <a:effectLst/>
              <a:uLnTx/>
              <a:uFillTx/>
              <a:latin typeface="Arial"/>
              <a:ea typeface="+mn-ea"/>
              <a:cs typeface="Arial"/>
            </a:endParaRPr>
          </a:p>
        </p:txBody>
      </p:sp>
      <p:sp>
        <p:nvSpPr>
          <p:cNvPr id="4" name="Platshållare för bildnummer 2"/>
          <p:cNvSpPr>
            <a:spLocks noGrp="1"/>
          </p:cNvSpPr>
          <p:nvPr>
            <p:ph type="sldNum" sz="quarter" idx="11"/>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a:ea typeface="+mn-ea"/>
                <a:cs typeface="Arial"/>
              </a:rPr>
              <a:t>Sid </a:t>
            </a:r>
            <a:fld id="{EE3FB197-FAE7-094E-9DB8-5F1170B0D7FE}" type="slidenum">
              <a:rPr kumimoji="0" lang="sv-SE" sz="1000" b="0" i="0" u="none" strike="noStrike" kern="1200" cap="none" spc="0" normalizeH="0" baseline="0" noProof="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Platshållare för sidfot 2"/>
          <p:cNvSpPr>
            <a:spLocks noGrp="1"/>
          </p:cNvSpPr>
          <p:nvPr>
            <p:ph type="ftr"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4810473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pPr marL="0" marR="0" lvl="0" indent="0" algn="r" defTabSz="457200" rtl="0" eaLnBrk="1" fontAlgn="auto" latinLnBrk="0" hangingPunct="1">
              <a:lnSpc>
                <a:spcPct val="120000"/>
              </a:lnSpc>
              <a:spcBef>
                <a:spcPts val="0"/>
              </a:spcBef>
              <a:spcAft>
                <a:spcPts val="0"/>
              </a:spcAft>
              <a:buClrTx/>
              <a:buSzTx/>
              <a:buFontTx/>
              <a:buNone/>
              <a:tabLst/>
              <a:defRPr/>
            </a:pPr>
            <a:fld id="{FB9AC829-6749-472B-914A-01A7128FC135}" type="datetime1">
              <a:rPr kumimoji="0" lang="sv-SE" sz="10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457200" rtl="0" eaLnBrk="1" fontAlgn="auto" latinLnBrk="0" hangingPunct="1">
                <a:lnSpc>
                  <a:spcPct val="120000"/>
                </a:lnSpc>
                <a:spcBef>
                  <a:spcPts val="0"/>
                </a:spcBef>
                <a:spcAft>
                  <a:spcPts val="0"/>
                </a:spcAft>
                <a:buClrTx/>
                <a:buSzTx/>
                <a:buFontTx/>
                <a:buNone/>
                <a:tabLst/>
                <a:defRPr/>
              </a:pPr>
              <a:t>2021-04-20</a:t>
            </a:fld>
            <a:endParaRPr kumimoji="0" lang="sv-SE" sz="1000" b="0" i="0" u="none" strike="noStrike" kern="1200" cap="none" spc="0" normalizeH="0" baseline="0" noProof="0" dirty="0">
              <a:ln>
                <a:noFill/>
              </a:ln>
              <a:solidFill>
                <a:srgbClr val="000000"/>
              </a:solidFill>
              <a:effectLst/>
              <a:uLnTx/>
              <a:uFillTx/>
              <a:latin typeface="Arial"/>
              <a:ea typeface="+mn-ea"/>
              <a:cs typeface="Arial"/>
            </a:endParaRPr>
          </a:p>
        </p:txBody>
      </p:sp>
      <p:sp>
        <p:nvSpPr>
          <p:cNvPr id="3" name="Platshållare för bildnummer 2"/>
          <p:cNvSpPr>
            <a:spLocks noGrp="1"/>
          </p:cNvSpPr>
          <p:nvPr>
            <p:ph type="sldNum" sz="quarter" idx="11"/>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a:ea typeface="+mn-ea"/>
                <a:cs typeface="Arial"/>
              </a:rPr>
              <a:t>Sid </a:t>
            </a:r>
            <a:fld id="{2D43D222-9950-DB48-A57D-049D0617D8B0}" type="slidenum">
              <a:rPr kumimoji="0" lang="sv-SE" sz="1000" b="0" i="0" u="none" strike="noStrike" kern="1200" cap="none" spc="0" normalizeH="0" baseline="0" noProof="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000" b="0" i="0" u="none" strike="noStrike" kern="1200" cap="none" spc="0" normalizeH="0" baseline="0" noProof="0">
              <a:ln>
                <a:noFill/>
              </a:ln>
              <a:solidFill>
                <a:srgbClr val="000000"/>
              </a:solidFill>
              <a:effectLst/>
              <a:uLnTx/>
              <a:uFillTx/>
              <a:latin typeface="Arial"/>
              <a:ea typeface="+mn-ea"/>
              <a:cs typeface="Arial"/>
            </a:endParaRPr>
          </a:p>
        </p:txBody>
      </p:sp>
      <p:sp>
        <p:nvSpPr>
          <p:cNvPr id="4" name="Platshållare för sidfot 2"/>
          <p:cNvSpPr>
            <a:spLocks noGrp="1"/>
          </p:cNvSpPr>
          <p:nvPr>
            <p:ph type="ftr"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73060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6" name="Bildobjekt 5"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2" name="Platshållare för datum 11"/>
          <p:cNvSpPr>
            <a:spLocks noGrp="1"/>
          </p:cNvSpPr>
          <p:nvPr>
            <p:ph type="dt" sz="half" idx="10"/>
          </p:nvPr>
        </p:nvSpPr>
        <p:spPr/>
        <p:txBody>
          <a:bodyPr/>
          <a:lstStyle/>
          <a:p>
            <a:fld id="{F694B218-3DE3-4178-8442-88C7D5609640}" type="datetime1">
              <a:rPr lang="sv-SE" smtClean="0"/>
              <a:pPr/>
              <a:t>2021-04-20</a:t>
            </a:fld>
            <a:endParaRPr lang="en-US" dirty="0"/>
          </a:p>
        </p:txBody>
      </p:sp>
      <p:sp>
        <p:nvSpPr>
          <p:cNvPr id="13" name="Platshållare för sidfot 12"/>
          <p:cNvSpPr>
            <a:spLocks noGrp="1"/>
          </p:cNvSpPr>
          <p:nvPr>
            <p:ph type="ftr" sz="quarter" idx="11"/>
          </p:nvPr>
        </p:nvSpPr>
        <p:spPr/>
        <p:txBody>
          <a:bodyPr/>
          <a:lstStyle/>
          <a:p>
            <a:endParaRPr lang="en-US" dirty="0"/>
          </a:p>
        </p:txBody>
      </p:sp>
      <p:sp>
        <p:nvSpPr>
          <p:cNvPr id="14" name="Platshållare för bildnummer 13"/>
          <p:cNvSpPr>
            <a:spLocks noGrp="1"/>
          </p:cNvSpPr>
          <p:nvPr>
            <p:ph type="sldNum" sz="quarter" idx="12"/>
          </p:nvPr>
        </p:nvSpPr>
        <p:spPr/>
        <p:txBody>
          <a:bodyPr/>
          <a:lstStyle/>
          <a:p>
            <a:r>
              <a:rPr lang="en-US" smtClean="0"/>
              <a:t>Sid </a:t>
            </a:r>
            <a:fld id="{625BFF1C-0550-4892-A058-F5526EA5680B}"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5" name="Platshållare för datum 14"/>
          <p:cNvSpPr>
            <a:spLocks noGrp="1"/>
          </p:cNvSpPr>
          <p:nvPr>
            <p:ph type="dt" sz="half"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C4DEF-1561-41E3-A47E-1AE64D3E72F2}" type="datetime1">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2021-04-20</a:t>
            </a:fld>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Platshållare för bildnummer 15"/>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srgbClr val="000000"/>
                </a:solidFill>
                <a:effectLst/>
                <a:uLnTx/>
                <a:uFillTx/>
                <a:latin typeface="Arial"/>
                <a:ea typeface="+mn-ea"/>
                <a:cs typeface="+mn-cs"/>
              </a:rPr>
              <a:t>Sida </a:t>
            </a:r>
            <a:fld id="{42A5867E-8ECA-40F1-9DD6-AE7AFDFAA899}" type="slidenum">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Platshållare för sidfot 16"/>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srgbClr val="000000"/>
                </a:solidFill>
                <a:effectLst/>
                <a:uLnTx/>
                <a:uFillTx/>
                <a:latin typeface="Arial"/>
                <a:ea typeface="+mn-ea"/>
                <a:cs typeface="+mn-cs"/>
              </a:rPr>
              <a:t> </a:t>
            </a:r>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ubrik 7"/>
          <p:cNvSpPr>
            <a:spLocks noGrp="1"/>
          </p:cNvSpPr>
          <p:nvPr>
            <p:ph type="title"/>
          </p:nvPr>
        </p:nvSpPr>
        <p:spPr/>
        <p:txBody>
          <a:bodyPr/>
          <a:lstStyle/>
          <a:p>
            <a:r>
              <a:rPr lang="sv-SE" dirty="0" smtClean="0"/>
              <a:t>Klicka här för att ändra format</a:t>
            </a:r>
            <a:endParaRPr lang="sv-SE" dirty="0"/>
          </a:p>
        </p:txBody>
      </p:sp>
    </p:spTree>
    <p:extLst>
      <p:ext uri="{BB962C8B-B14F-4D97-AF65-F5344CB8AC3E}">
        <p14:creationId xmlns:p14="http://schemas.microsoft.com/office/powerpoint/2010/main" val="2668849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0" name="Platshållare för datum 19"/>
          <p:cNvSpPr>
            <a:spLocks noGrp="1"/>
          </p:cNvSpPr>
          <p:nvPr>
            <p:ph type="dt" sz="half"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90092-4481-4CAB-AB05-C3D5BFC5317E}" type="datetime1">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2021-04-20</a:t>
            </a:fld>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Platshållare för bildnummer 20"/>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srgbClr val="000000"/>
                </a:solidFill>
                <a:effectLst/>
                <a:uLnTx/>
                <a:uFillTx/>
                <a:latin typeface="Arial"/>
                <a:ea typeface="+mn-ea"/>
                <a:cs typeface="+mn-cs"/>
              </a:rPr>
              <a:t>Sida </a:t>
            </a:r>
            <a:fld id="{42A5867E-8ECA-40F1-9DD6-AE7AFDFAA899}" type="slidenum">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Platshållare för sidfot 21"/>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srgbClr val="000000"/>
                </a:solidFill>
                <a:effectLst/>
                <a:uLnTx/>
                <a:uFillTx/>
                <a:latin typeface="Arial"/>
                <a:ea typeface="+mn-ea"/>
                <a:cs typeface="+mn-cs"/>
              </a:rPr>
              <a:t> </a:t>
            </a:r>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ubrik 7"/>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393403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smtClean="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0AAB9-D2D1-433B-B1B9-589BFA09C1D7}" type="datetime1">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2021-04-20</a:t>
            </a:fld>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Platshållare för bildnummer 18"/>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srgbClr val="000000"/>
                </a:solidFill>
                <a:effectLst/>
                <a:uLnTx/>
                <a:uFillTx/>
                <a:latin typeface="Arial"/>
                <a:ea typeface="+mn-ea"/>
                <a:cs typeface="+mn-cs"/>
              </a:rPr>
              <a:t>Sida </a:t>
            </a:r>
            <a:fld id="{42A5867E-8ECA-40F1-9DD6-AE7AFDFAA899}" type="slidenum">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Platshållare för sidfot 19"/>
          <p:cNvSpPr>
            <a:spLocks noGrp="1"/>
          </p:cNvSpPr>
          <p:nvPr>
            <p:ph type="ftr"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srgbClr val="000000"/>
                </a:solidFill>
                <a:effectLst/>
                <a:uLnTx/>
                <a:uFillTx/>
                <a:latin typeface="Arial"/>
                <a:ea typeface="+mn-ea"/>
                <a:cs typeface="+mn-cs"/>
              </a:rPr>
              <a:t> </a:t>
            </a:r>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ubrik 7"/>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8571741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smtClean="0"/>
              <a:t>Klicka här för att ändra format på bakgrundstexten</a:t>
            </a:r>
          </a:p>
        </p:txBody>
      </p:sp>
      <p:sp>
        <p:nvSpPr>
          <p:cNvPr id="14" name="Platshållare för datum 1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B2F57-3B3D-4224-8984-C361905DB6EC}" type="datetime1">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2021-04-20</a:t>
            </a:fld>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Platshållare för bildnummer 1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srgbClr val="000000"/>
                </a:solidFill>
                <a:effectLst/>
                <a:uLnTx/>
                <a:uFillTx/>
                <a:latin typeface="Arial"/>
                <a:ea typeface="+mn-ea"/>
                <a:cs typeface="+mn-cs"/>
              </a:rPr>
              <a:t>Sida </a:t>
            </a:r>
            <a:fld id="{42A5867E-8ECA-40F1-9DD6-AE7AFDFAA899}" type="slidenum">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Platshållare för sidfot 1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srgbClr val="000000"/>
                </a:solidFill>
                <a:effectLst/>
                <a:uLnTx/>
                <a:uFillTx/>
                <a:latin typeface="Arial"/>
                <a:ea typeface="+mn-ea"/>
                <a:cs typeface="+mn-cs"/>
              </a:rPr>
              <a:t> </a:t>
            </a:r>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ubrik 6"/>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199570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8D8DA-1528-4C6E-9FAE-1360D865DB31}" type="datetime1">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2021-04-20</a:t>
            </a:fld>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Platshållare för bildnummer 1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srgbClr val="000000"/>
                </a:solidFill>
                <a:effectLst/>
                <a:uLnTx/>
                <a:uFillTx/>
                <a:latin typeface="Arial"/>
                <a:ea typeface="+mn-ea"/>
                <a:cs typeface="+mn-cs"/>
              </a:rPr>
              <a:t>Sida </a:t>
            </a:r>
            <a:fld id="{42A5867E-8ECA-40F1-9DD6-AE7AFDFAA899}" type="slidenum">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Platshållare för sidfot 14"/>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srgbClr val="000000"/>
                </a:solidFill>
                <a:effectLst/>
                <a:uLnTx/>
                <a:uFillTx/>
                <a:latin typeface="Arial"/>
                <a:ea typeface="+mn-ea"/>
                <a:cs typeface="+mn-cs"/>
              </a:rPr>
              <a:t> </a:t>
            </a:r>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ubrik 6"/>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9953003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79438-7DC2-4FEA-98BC-1543FEB9D9A7}" type="datetime1">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2021-04-20</a:t>
            </a:fld>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Platshållare för bildnummer 1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srgbClr val="000000"/>
                </a:solidFill>
                <a:effectLst/>
                <a:uLnTx/>
                <a:uFillTx/>
                <a:latin typeface="Arial"/>
                <a:ea typeface="+mn-ea"/>
                <a:cs typeface="+mn-cs"/>
              </a:rPr>
              <a:t>Sida </a:t>
            </a:r>
            <a:fld id="{42A5867E-8ECA-40F1-9DD6-AE7AFDFAA899}" type="slidenum">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Platshållare för sidfot 20"/>
          <p:cNvSpPr>
            <a:spLocks noGrp="1"/>
          </p:cNvSpPr>
          <p:nvPr>
            <p:ph type="ftr"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srgbClr val="000000"/>
                </a:solidFill>
                <a:effectLst/>
                <a:uLnTx/>
                <a:uFillTx/>
                <a:latin typeface="Arial"/>
                <a:ea typeface="+mn-ea"/>
                <a:cs typeface="+mn-cs"/>
              </a:rPr>
              <a:t> </a:t>
            </a:r>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smtClean="0"/>
              <a:t>Klicka här för att ändra format på bakgrundstexten</a:t>
            </a:r>
          </a:p>
          <a:p>
            <a:pPr lvl="0"/>
            <a:r>
              <a:rPr lang="sv-SE" dirty="0" smtClean="0"/>
              <a:t>Nivå två</a:t>
            </a:r>
          </a:p>
          <a:p>
            <a:pPr lvl="0"/>
            <a:r>
              <a:rPr lang="sv-SE" dirty="0" smtClean="0"/>
              <a:t>Nivå tre</a:t>
            </a:r>
          </a:p>
          <a:p>
            <a:pPr lvl="0"/>
            <a:r>
              <a:rPr lang="sv-SE" dirty="0" smtClean="0"/>
              <a:t>Nivå fyra</a:t>
            </a:r>
          </a:p>
          <a:p>
            <a:pPr lvl="0"/>
            <a:r>
              <a:rPr lang="sv-SE" dirty="0" smtClean="0"/>
              <a:t>Nivå fem</a:t>
            </a:r>
            <a:endParaRPr lang="sv-SE" dirty="0"/>
          </a:p>
        </p:txBody>
      </p:sp>
    </p:spTree>
    <p:extLst>
      <p:ext uri="{BB962C8B-B14F-4D97-AF65-F5344CB8AC3E}">
        <p14:creationId xmlns:p14="http://schemas.microsoft.com/office/powerpoint/2010/main" val="37454063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pic>
        <p:nvPicPr>
          <p:cNvPr id="9" name="Bildobjekt 8" descr="StockholmsStad_logot#21B0A5.png"/>
          <p:cNvPicPr>
            <a:picLocks noChangeAspect="1"/>
          </p:cNvPicPr>
          <p:nvPr userDrawn="1"/>
        </p:nvPicPr>
        <p:blipFill>
          <a:blip r:embed="rId2" cstate="print"/>
          <a:stretch>
            <a:fillRect/>
          </a:stretch>
        </p:blipFill>
        <p:spPr>
          <a:xfrm>
            <a:off x="6845869" y="576103"/>
            <a:ext cx="1613919" cy="548641"/>
          </a:xfrm>
          <a:prstGeom prst="rect">
            <a:avLst/>
          </a:prstGeom>
        </p:spPr>
      </p:pic>
      <p:sp>
        <p:nvSpPr>
          <p:cNvPr id="8" name="Rubrik 7"/>
          <p:cNvSpPr>
            <a:spLocks noGrp="1"/>
          </p:cNvSpPr>
          <p:nvPr>
            <p:ph type="title"/>
          </p:nvPr>
        </p:nvSpPr>
        <p:spPr>
          <a:xfrm>
            <a:off x="468313" y="2276872"/>
            <a:ext cx="8229600" cy="1143000"/>
          </a:xfrm>
        </p:spPr>
        <p:txBody>
          <a:bodyPr/>
          <a:lstStyle>
            <a:lvl1pPr algn="ctr">
              <a:defRPr/>
            </a:lvl1pPr>
          </a:lstStyle>
          <a:p>
            <a:r>
              <a:rPr lang="sv-SE" smtClean="0"/>
              <a:t>Klicka här för att ändra format</a:t>
            </a:r>
            <a:endParaRPr lang="sv-SE" dirty="0"/>
          </a:p>
        </p:txBody>
      </p:sp>
      <p:sp>
        <p:nvSpPr>
          <p:cNvPr id="11" name="Platshållare för datum 10"/>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94B218-3DE3-4178-8442-88C7D5609640}" type="datetime1">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2021-04-20</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Platshållare för sidfot 11"/>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Platshållare för bildnumm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a:ea typeface="+mn-ea"/>
                <a:cs typeface="+mn-cs"/>
              </a:rPr>
              <a:t>Sid </a:t>
            </a:r>
            <a:fld id="{625BFF1C-0550-4892-A058-F5526EA5680B}"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102661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2800" baseline="0"/>
            </a:lvl1pPr>
          </a:lstStyle>
          <a:p>
            <a:r>
              <a:rPr lang="sv-SE" smtClean="0"/>
              <a:t>Klicka här för att ändra format</a:t>
            </a:r>
            <a:endParaRPr lang="sv-SE" dirty="0"/>
          </a:p>
        </p:txBody>
      </p:sp>
      <p:sp>
        <p:nvSpPr>
          <p:cNvPr id="3" name="Platshållare för innehåll 2"/>
          <p:cNvSpPr>
            <a:spLocks noGrp="1"/>
          </p:cNvSpPr>
          <p:nvPr>
            <p:ph idx="1"/>
          </p:nvPr>
        </p:nvSpPr>
        <p:spPr>
          <a:xfrm>
            <a:off x="457200" y="1600201"/>
            <a:ext cx="8229600" cy="3989039"/>
          </a:xfrm>
        </p:spPr>
        <p:txBody>
          <a:bodyPr/>
          <a:lstStyle>
            <a:lvl2pPr>
              <a:defRPr sz="20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Platshållare för datum 1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94B218-3DE3-4178-8442-88C7D5609640}" type="datetime1">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2021-04-20</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Platshållare för sidfot 1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Platshållare för bildnummer 1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a:ea typeface="+mn-ea"/>
                <a:cs typeface="+mn-cs"/>
              </a:rPr>
              <a:t>Sid </a:t>
            </a:r>
            <a:fld id="{625BFF1C-0550-4892-A058-F5526EA5680B}"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168925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5" name="Platshållare för datum 14"/>
          <p:cNvSpPr>
            <a:spLocks noGrp="1"/>
          </p:cNvSpPr>
          <p:nvPr>
            <p:ph type="dt" sz="half" idx="14"/>
          </p:nvPr>
        </p:nvSpPr>
        <p:spPr/>
        <p:txBody>
          <a:bodyPr/>
          <a:lstStyle/>
          <a:p>
            <a:fld id="{AFAC4DEF-1561-41E3-A47E-1AE64D3E72F2}" type="datetime1">
              <a:rPr lang="sv-SE" smtClean="0"/>
              <a:pPr/>
              <a:t>2021-04-20</a:t>
            </a:fld>
            <a:endParaRPr lang="sv-SE" dirty="0"/>
          </a:p>
        </p:txBody>
      </p:sp>
      <p:sp>
        <p:nvSpPr>
          <p:cNvPr id="16" name="Platshållare för bildnummer 15"/>
          <p:cNvSpPr>
            <a:spLocks noGrp="1"/>
          </p:cNvSpPr>
          <p:nvPr>
            <p:ph type="sldNum" sz="quarter" idx="15"/>
          </p:nvPr>
        </p:nvSpPr>
        <p:spPr/>
        <p:txBody>
          <a:bodyPr/>
          <a:lstStyle/>
          <a:p>
            <a:r>
              <a:rPr lang="sv-SE" smtClean="0"/>
              <a:t>Sida </a:t>
            </a:r>
            <a:fld id="{42A5867E-8ECA-40F1-9DD6-AE7AFDFAA899}" type="slidenum">
              <a:rPr lang="sv-SE" smtClean="0"/>
              <a:pPr/>
              <a:t>‹#›</a:t>
            </a:fld>
            <a:endParaRPr lang="sv-SE" dirty="0"/>
          </a:p>
        </p:txBody>
      </p:sp>
      <p:sp>
        <p:nvSpPr>
          <p:cNvPr id="17" name="Platshållare för sidfot 16"/>
          <p:cNvSpPr>
            <a:spLocks noGrp="1"/>
          </p:cNvSpPr>
          <p:nvPr>
            <p:ph type="ftr" sz="quarter" idx="16"/>
          </p:nvPr>
        </p:nvSpPr>
        <p:spPr/>
        <p:txBody>
          <a:bodyPr/>
          <a:lstStyle/>
          <a:p>
            <a:r>
              <a:rPr lang="sv-SE" smtClean="0"/>
              <a:t> </a:t>
            </a:r>
            <a:endParaRPr lang="sv-SE" dirty="0"/>
          </a:p>
        </p:txBody>
      </p:sp>
      <p:sp>
        <p:nvSpPr>
          <p:cNvPr id="8" name="Rubrik 7"/>
          <p:cNvSpPr>
            <a:spLocks noGrp="1"/>
          </p:cNvSpPr>
          <p:nvPr>
            <p:ph type="title"/>
          </p:nvPr>
        </p:nvSpPr>
        <p:spPr/>
        <p:txBody>
          <a:bodyPr/>
          <a:lstStyle/>
          <a:p>
            <a:r>
              <a:rPr lang="sv-SE" dirty="0" smtClean="0"/>
              <a:t>Klicka här för att ändra format</a:t>
            </a:r>
            <a:endParaRPr lang="sv-SE" dirty="0"/>
          </a:p>
        </p:txBody>
      </p:sp>
    </p:spTree>
    <p:extLst>
      <p:ext uri="{BB962C8B-B14F-4D97-AF65-F5344CB8AC3E}">
        <p14:creationId xmlns:p14="http://schemas.microsoft.com/office/powerpoint/2010/main" val="41163934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0" name="Platshållare för datum 19"/>
          <p:cNvSpPr>
            <a:spLocks noGrp="1"/>
          </p:cNvSpPr>
          <p:nvPr>
            <p:ph type="dt" sz="half" idx="15"/>
          </p:nvPr>
        </p:nvSpPr>
        <p:spPr/>
        <p:txBody>
          <a:bodyPr/>
          <a:lstStyle/>
          <a:p>
            <a:fld id="{35C90092-4481-4CAB-AB05-C3D5BFC5317E}" type="datetime1">
              <a:rPr lang="sv-SE" smtClean="0"/>
              <a:pPr/>
              <a:t>2021-04-20</a:t>
            </a:fld>
            <a:endParaRPr lang="sv-SE" dirty="0"/>
          </a:p>
        </p:txBody>
      </p:sp>
      <p:sp>
        <p:nvSpPr>
          <p:cNvPr id="21" name="Platshållare för bildnummer 20"/>
          <p:cNvSpPr>
            <a:spLocks noGrp="1"/>
          </p:cNvSpPr>
          <p:nvPr>
            <p:ph type="sldNum" sz="quarter" idx="16"/>
          </p:nvPr>
        </p:nvSpPr>
        <p:spPr/>
        <p:txBody>
          <a:bodyPr/>
          <a:lstStyle/>
          <a:p>
            <a:r>
              <a:rPr lang="sv-SE" smtClean="0"/>
              <a:t>Sida </a:t>
            </a:r>
            <a:fld id="{42A5867E-8ECA-40F1-9DD6-AE7AFDFAA899}" type="slidenum">
              <a:rPr lang="sv-SE" smtClean="0"/>
              <a:pPr/>
              <a:t>‹#›</a:t>
            </a:fld>
            <a:endParaRPr lang="sv-SE" dirty="0"/>
          </a:p>
        </p:txBody>
      </p:sp>
      <p:sp>
        <p:nvSpPr>
          <p:cNvPr id="22" name="Platshållare för sidfot 21"/>
          <p:cNvSpPr>
            <a:spLocks noGrp="1"/>
          </p:cNvSpPr>
          <p:nvPr>
            <p:ph type="ftr" sz="quarter" idx="17"/>
          </p:nvPr>
        </p:nvSpPr>
        <p:spPr/>
        <p:txBody>
          <a:bodyPr/>
          <a:lstStyle/>
          <a:p>
            <a:r>
              <a:rPr lang="sv-SE" smtClean="0"/>
              <a:t> </a:t>
            </a:r>
            <a:endParaRPr lang="sv-SE" dirty="0"/>
          </a:p>
        </p:txBody>
      </p:sp>
      <p:sp>
        <p:nvSpPr>
          <p:cNvPr id="8" name="Rubrik 7"/>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70436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273051"/>
            <a:ext cx="5111750" cy="459611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435101"/>
            <a:ext cx="3008313" cy="3434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9" name="Bildobjekt 8"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5" name="Platshållare för datum 14"/>
          <p:cNvSpPr>
            <a:spLocks noGrp="1"/>
          </p:cNvSpPr>
          <p:nvPr>
            <p:ph type="dt" sz="half" idx="10"/>
          </p:nvPr>
        </p:nvSpPr>
        <p:spPr/>
        <p:txBody>
          <a:bodyPr/>
          <a:lstStyle/>
          <a:p>
            <a:fld id="{F694B218-3DE3-4178-8442-88C7D5609640}" type="datetime1">
              <a:rPr lang="sv-SE" smtClean="0"/>
              <a:pPr/>
              <a:t>2021-04-20</a:t>
            </a:fld>
            <a:endParaRPr lang="en-US" dirty="0"/>
          </a:p>
        </p:txBody>
      </p:sp>
      <p:sp>
        <p:nvSpPr>
          <p:cNvPr id="16" name="Platshållare för sidfot 15"/>
          <p:cNvSpPr>
            <a:spLocks noGrp="1"/>
          </p:cNvSpPr>
          <p:nvPr>
            <p:ph type="ftr" sz="quarter" idx="11"/>
          </p:nvPr>
        </p:nvSpPr>
        <p:spPr/>
        <p:txBody>
          <a:bodyPr/>
          <a:lstStyle/>
          <a:p>
            <a:endParaRPr lang="en-US" dirty="0"/>
          </a:p>
        </p:txBody>
      </p:sp>
      <p:sp>
        <p:nvSpPr>
          <p:cNvPr id="17" name="Platshållare för bildnummer 16"/>
          <p:cNvSpPr>
            <a:spLocks noGrp="1"/>
          </p:cNvSpPr>
          <p:nvPr>
            <p:ph type="sldNum" sz="quarter" idx="12"/>
          </p:nvPr>
        </p:nvSpPr>
        <p:spPr/>
        <p:txBody>
          <a:bodyPr/>
          <a:lstStyle/>
          <a:p>
            <a:r>
              <a:rPr lang="en-US" smtClean="0"/>
              <a:t>Sid </a:t>
            </a:r>
            <a:fld id="{625BFF1C-0550-4892-A058-F5526EA5680B}"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smtClean="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2021-04-20</a:t>
            </a:fld>
            <a:endParaRPr lang="sv-SE" dirty="0"/>
          </a:p>
        </p:txBody>
      </p:sp>
      <p:sp>
        <p:nvSpPr>
          <p:cNvPr id="19" name="Platshållare för bildnummer 18"/>
          <p:cNvSpPr>
            <a:spLocks noGrp="1"/>
          </p:cNvSpPr>
          <p:nvPr>
            <p:ph type="sldNum" sz="quarter" idx="16"/>
          </p:nvPr>
        </p:nvSpPr>
        <p:spPr/>
        <p:txBody>
          <a:bodyPr/>
          <a:lstStyle/>
          <a:p>
            <a:r>
              <a:rPr lang="sv-SE" smtClean="0"/>
              <a:t>Sida </a:t>
            </a:r>
            <a:fld id="{42A5867E-8ECA-40F1-9DD6-AE7AFDFAA899}" type="slidenum">
              <a:rPr lang="sv-SE" smtClean="0"/>
              <a:pPr/>
              <a:t>‹#›</a:t>
            </a:fld>
            <a:endParaRPr lang="sv-SE" dirty="0"/>
          </a:p>
        </p:txBody>
      </p:sp>
      <p:sp>
        <p:nvSpPr>
          <p:cNvPr id="20" name="Platshållare för sidfot 19"/>
          <p:cNvSpPr>
            <a:spLocks noGrp="1"/>
          </p:cNvSpPr>
          <p:nvPr>
            <p:ph type="ftr" sz="quarter" idx="17"/>
          </p:nvPr>
        </p:nvSpPr>
        <p:spPr/>
        <p:txBody>
          <a:bodyPr/>
          <a:lstStyle/>
          <a:p>
            <a:r>
              <a:rPr lang="sv-SE" smtClean="0"/>
              <a:t> </a:t>
            </a:r>
            <a:endParaRPr lang="sv-SE" dirty="0"/>
          </a:p>
        </p:txBody>
      </p:sp>
      <p:sp>
        <p:nvSpPr>
          <p:cNvPr id="8" name="Rubrik 7"/>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42829849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smtClean="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2021-04-20</a:t>
            </a:fld>
            <a:endParaRPr lang="sv-SE" dirty="0"/>
          </a:p>
        </p:txBody>
      </p:sp>
      <p:sp>
        <p:nvSpPr>
          <p:cNvPr id="15" name="Platshållare för bildnummer 14"/>
          <p:cNvSpPr>
            <a:spLocks noGrp="1"/>
          </p:cNvSpPr>
          <p:nvPr>
            <p:ph type="sldNum" sz="quarter" idx="11"/>
          </p:nvPr>
        </p:nvSpPr>
        <p:spPr/>
        <p:txBody>
          <a:bodyPr/>
          <a:lstStyle/>
          <a:p>
            <a:r>
              <a:rPr lang="sv-SE" smtClean="0"/>
              <a:t>Sida </a:t>
            </a:r>
            <a:fld id="{42A5867E-8ECA-40F1-9DD6-AE7AFDFAA899}" type="slidenum">
              <a:rPr lang="sv-SE" smtClean="0"/>
              <a:pPr/>
              <a:t>‹#›</a:t>
            </a:fld>
            <a:endParaRPr lang="sv-SE" dirty="0"/>
          </a:p>
        </p:txBody>
      </p:sp>
      <p:sp>
        <p:nvSpPr>
          <p:cNvPr id="16" name="Platshållare för sidfot 15"/>
          <p:cNvSpPr>
            <a:spLocks noGrp="1"/>
          </p:cNvSpPr>
          <p:nvPr>
            <p:ph type="ftr" sz="quarter" idx="12"/>
          </p:nvPr>
        </p:nvSpPr>
        <p:spPr/>
        <p:txBody>
          <a:bodyPr/>
          <a:lstStyle/>
          <a:p>
            <a:r>
              <a:rPr lang="sv-SE" smtClean="0"/>
              <a:t> </a:t>
            </a:r>
            <a:endParaRPr lang="sv-SE" dirty="0"/>
          </a:p>
        </p:txBody>
      </p:sp>
      <p:sp>
        <p:nvSpPr>
          <p:cNvPr id="7" name="Rubrik 6"/>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8987293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2021-04-20</a:t>
            </a:fld>
            <a:endParaRPr lang="sv-SE" dirty="0"/>
          </a:p>
        </p:txBody>
      </p:sp>
      <p:sp>
        <p:nvSpPr>
          <p:cNvPr id="14" name="Platshållare för bildnummer 13"/>
          <p:cNvSpPr>
            <a:spLocks noGrp="1"/>
          </p:cNvSpPr>
          <p:nvPr>
            <p:ph type="sldNum" sz="quarter" idx="11"/>
          </p:nvPr>
        </p:nvSpPr>
        <p:spPr/>
        <p:txBody>
          <a:bodyPr/>
          <a:lstStyle/>
          <a:p>
            <a:r>
              <a:rPr lang="sv-SE" smtClean="0"/>
              <a:t>Sida </a:t>
            </a:r>
            <a:fld id="{42A5867E-8ECA-40F1-9DD6-AE7AFDFAA899}" type="slidenum">
              <a:rPr lang="sv-SE" smtClean="0"/>
              <a:pPr/>
              <a:t>‹#›</a:t>
            </a:fld>
            <a:endParaRPr lang="sv-SE" dirty="0"/>
          </a:p>
        </p:txBody>
      </p:sp>
      <p:sp>
        <p:nvSpPr>
          <p:cNvPr id="15" name="Platshållare för sidfot 14"/>
          <p:cNvSpPr>
            <a:spLocks noGrp="1"/>
          </p:cNvSpPr>
          <p:nvPr>
            <p:ph type="ftr" sz="quarter" idx="12"/>
          </p:nvPr>
        </p:nvSpPr>
        <p:spPr/>
        <p:txBody>
          <a:bodyPr/>
          <a:lstStyle/>
          <a:p>
            <a:r>
              <a:rPr lang="sv-SE" smtClean="0"/>
              <a:t> </a:t>
            </a:r>
            <a:endParaRPr lang="sv-SE" dirty="0"/>
          </a:p>
        </p:txBody>
      </p:sp>
      <p:sp>
        <p:nvSpPr>
          <p:cNvPr id="7" name="Rubrik 6"/>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14854694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2021-04-20</a:t>
            </a:fld>
            <a:endParaRPr lang="sv-SE" dirty="0"/>
          </a:p>
        </p:txBody>
      </p:sp>
      <p:sp>
        <p:nvSpPr>
          <p:cNvPr id="20" name="Platshållare för bildnummer 19"/>
          <p:cNvSpPr>
            <a:spLocks noGrp="1"/>
          </p:cNvSpPr>
          <p:nvPr>
            <p:ph type="sldNum" sz="quarter" idx="12"/>
          </p:nvPr>
        </p:nvSpPr>
        <p:spPr/>
        <p:txBody>
          <a:bodyPr/>
          <a:lstStyle/>
          <a:p>
            <a:r>
              <a:rPr lang="sv-SE" smtClean="0"/>
              <a:t>Sida </a:t>
            </a:r>
            <a:fld id="{42A5867E-8ECA-40F1-9DD6-AE7AFDFAA899}" type="slidenum">
              <a:rPr lang="sv-SE" smtClean="0"/>
              <a:pPr/>
              <a:t>‹#›</a:t>
            </a:fld>
            <a:endParaRPr lang="sv-SE" dirty="0"/>
          </a:p>
        </p:txBody>
      </p:sp>
      <p:sp>
        <p:nvSpPr>
          <p:cNvPr id="21" name="Platshållare för sidfot 20"/>
          <p:cNvSpPr>
            <a:spLocks noGrp="1"/>
          </p:cNvSpPr>
          <p:nvPr>
            <p:ph type="ftr" sz="quarter" idx="13"/>
          </p:nvPr>
        </p:nvSpPr>
        <p:spPr/>
        <p:txBody>
          <a:bodyPr/>
          <a:lstStyle/>
          <a:p>
            <a:r>
              <a:rPr lang="sv-SE" smtClean="0"/>
              <a:t> </a:t>
            </a:r>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smtClean="0"/>
              <a:t>Klicka här för att ändra format på bakgrundstexten</a:t>
            </a:r>
          </a:p>
          <a:p>
            <a:pPr lvl="0"/>
            <a:r>
              <a:rPr lang="sv-SE" dirty="0" smtClean="0"/>
              <a:t>Nivå två</a:t>
            </a:r>
          </a:p>
          <a:p>
            <a:pPr lvl="0"/>
            <a:r>
              <a:rPr lang="sv-SE" dirty="0" smtClean="0"/>
              <a:t>Nivå tre</a:t>
            </a:r>
          </a:p>
          <a:p>
            <a:pPr lvl="0"/>
            <a:r>
              <a:rPr lang="sv-SE" dirty="0" smtClean="0"/>
              <a:t>Nivå fyra</a:t>
            </a:r>
          </a:p>
          <a:p>
            <a:pPr lvl="0"/>
            <a:r>
              <a:rPr lang="sv-SE" dirty="0" smtClean="0"/>
              <a:t>Nivå fem</a:t>
            </a:r>
            <a:endParaRPr lang="sv-SE" dirty="0"/>
          </a:p>
        </p:txBody>
      </p:sp>
    </p:spTree>
    <p:extLst>
      <p:ext uri="{BB962C8B-B14F-4D97-AF65-F5344CB8AC3E}">
        <p14:creationId xmlns:p14="http://schemas.microsoft.com/office/powerpoint/2010/main" val="5698892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B817A01F-13B1-4BB1-A275-5588BA3A1A38}" type="datetime1">
              <a:rPr lang="sv-SE"/>
              <a:pPr/>
              <a:t>2021-04-20</a:t>
            </a:fld>
            <a:endParaRPr lang="sv-SE"/>
          </a:p>
        </p:txBody>
      </p:sp>
      <p:sp>
        <p:nvSpPr>
          <p:cNvPr id="3" name="Platshållare för bildnummer 2"/>
          <p:cNvSpPr>
            <a:spLocks noGrp="1"/>
          </p:cNvSpPr>
          <p:nvPr>
            <p:ph type="sldNum" sz="quarter" idx="11"/>
          </p:nvPr>
        </p:nvSpPr>
        <p:spPr/>
        <p:txBody>
          <a:bodyPr/>
          <a:lstStyle>
            <a:lvl1pPr>
              <a:defRPr/>
            </a:lvl1pPr>
          </a:lstStyle>
          <a:p>
            <a:r>
              <a:rPr lang="sv-SE"/>
              <a:t>SIDAN </a:t>
            </a:r>
            <a:fld id="{2B245CD0-43C9-4F37-A98E-BE4CB06A3F60}" type="slidenum">
              <a:rPr lang="sv-SE"/>
              <a:pPr/>
              <a:t>‹#›</a:t>
            </a:fld>
            <a:endParaRPr lang="sv-SE"/>
          </a:p>
        </p:txBody>
      </p:sp>
    </p:spTree>
    <p:extLst>
      <p:ext uri="{BB962C8B-B14F-4D97-AF65-F5344CB8AC3E}">
        <p14:creationId xmlns:p14="http://schemas.microsoft.com/office/powerpoint/2010/main" val="34633280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fld id="{28B1C241-4133-476F-BF9A-01995AE656BA}" type="datetime1">
              <a:rPr lang="sv-SE"/>
              <a:pPr>
                <a:defRPr/>
              </a:pPr>
              <a:t>2021-04-20</a:t>
            </a:fld>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r>
              <a:rPr lang="sv-SE"/>
              <a:t>SIDAN </a:t>
            </a:r>
            <a:fld id="{98106A18-461D-43B5-8567-91B01DF1DA14}" type="slidenum">
              <a:rPr lang="sv-SE"/>
              <a:pPr>
                <a:defRPr/>
              </a:pPr>
              <a:t>‹#›</a:t>
            </a:fld>
            <a:endParaRPr lang="sv-SE"/>
          </a:p>
        </p:txBody>
      </p:sp>
      <p:sp>
        <p:nvSpPr>
          <p:cNvPr id="6" name="Rectangle 7"/>
          <p:cNvSpPr>
            <a:spLocks noGrp="1" noChangeArrowheads="1"/>
          </p:cNvSpPr>
          <p:nvPr>
            <p:ph type="ftr" sz="quarter" idx="12"/>
          </p:nvPr>
        </p:nvSpPr>
        <p:spPr>
          <a:ln/>
        </p:spPr>
        <p:txBody>
          <a:bodyPr/>
          <a:lstStyle>
            <a:lvl1pPr>
              <a:defRPr/>
            </a:lvl1pPr>
          </a:lstStyle>
          <a:p>
            <a:pPr>
              <a:defRPr/>
            </a:pPr>
            <a:r>
              <a:rPr lang="sv-SE" dirty="0"/>
              <a:t>STADSLEDNINGSKONTORET                  JURIDISKA AVDELNINGEN</a:t>
            </a:r>
          </a:p>
        </p:txBody>
      </p:sp>
    </p:spTree>
    <p:extLst>
      <p:ext uri="{BB962C8B-B14F-4D97-AF65-F5344CB8AC3E}">
        <p14:creationId xmlns:p14="http://schemas.microsoft.com/office/powerpoint/2010/main" val="6500384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Skriv </a:t>
            </a:r>
            <a:r>
              <a:rPr lang="sv-SE" dirty="0" err="1" smtClean="0"/>
              <a:t>ev</a:t>
            </a:r>
            <a:r>
              <a:rPr lang="sv-SE" dirty="0" smtClean="0"/>
              <a:t> underrubrik här</a:t>
            </a:r>
            <a:endParaRPr lang="sv-SE" dirty="0"/>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799" y="467862"/>
            <a:ext cx="1367968" cy="496800"/>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dirty="0" smtClean="0">
                <a:solidFill>
                  <a:schemeClr val="tx2"/>
                </a:solidFill>
              </a:rPr>
              <a:t>För att byta bakgrundsbild klicka på STHLM bilder på fliken Start. </a:t>
            </a:r>
          </a:p>
          <a:p>
            <a:endParaRPr lang="sv-SE" sz="1400" dirty="0" smtClean="0">
              <a:solidFill>
                <a:schemeClr val="tx2"/>
              </a:solidFill>
            </a:endParaRPr>
          </a:p>
          <a:p>
            <a:r>
              <a:rPr lang="sv-SE" sz="1400" dirty="0" smtClean="0">
                <a:solidFill>
                  <a:schemeClr val="tx2"/>
                </a:solidFill>
              </a:rPr>
              <a:t>Har du en egen bild högerklickar du på bakgrundsbilden och väljer Formatera bakgrund och sen Infoga från: Fil. </a:t>
            </a:r>
          </a:p>
          <a:p>
            <a:r>
              <a:rPr lang="sv-SE" sz="1400" dirty="0" smtClean="0">
                <a:solidFill>
                  <a:schemeClr val="tx2"/>
                </a:solidFill>
              </a:rPr>
              <a:t> </a:t>
            </a:r>
          </a:p>
          <a:p>
            <a:r>
              <a:rPr lang="sv-SE" sz="1400" dirty="0" smtClean="0">
                <a:solidFill>
                  <a:schemeClr val="tx2"/>
                </a:solidFill>
              </a:rPr>
              <a:t>Tänk på att logotypen alltid ska vara tydlig. Vit logotyp mot mörk bakgrund och svart logotyp mot ljus.</a:t>
            </a:r>
          </a:p>
          <a:p>
            <a:r>
              <a:rPr lang="sv-SE" sz="1400" dirty="0" smtClean="0">
                <a:solidFill>
                  <a:schemeClr val="tx2"/>
                </a:solidFill>
              </a:rPr>
              <a:t>Byt mellan de olika under Layout. </a:t>
            </a:r>
          </a:p>
        </p:txBody>
      </p:sp>
    </p:spTree>
    <p:extLst>
      <p:ext uri="{BB962C8B-B14F-4D97-AF65-F5344CB8AC3E}">
        <p14:creationId xmlns:p14="http://schemas.microsoft.com/office/powerpoint/2010/main" val="222910424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Skriv </a:t>
            </a:r>
            <a:r>
              <a:rPr lang="sv-SE" dirty="0" err="1" smtClean="0"/>
              <a:t>ev</a:t>
            </a:r>
            <a:r>
              <a:rPr lang="sv-SE" dirty="0" smtClean="0"/>
              <a:t> underrubrik här</a:t>
            </a:r>
            <a:endParaRPr lang="sv-SE" dirty="0"/>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dirty="0" smtClean="0">
                <a:solidFill>
                  <a:schemeClr val="tx2"/>
                </a:solidFill>
              </a:rPr>
              <a:t>För att byta bakgrundsbild klicka på STHLM bilder på fliken Start. </a:t>
            </a:r>
          </a:p>
          <a:p>
            <a:endParaRPr lang="sv-SE" sz="1400" dirty="0" smtClean="0">
              <a:solidFill>
                <a:schemeClr val="tx2"/>
              </a:solidFill>
            </a:endParaRPr>
          </a:p>
          <a:p>
            <a:r>
              <a:rPr lang="sv-SE" sz="1400" dirty="0" smtClean="0">
                <a:solidFill>
                  <a:schemeClr val="tx2"/>
                </a:solidFill>
              </a:rPr>
              <a:t>Har du en egen bild högerklickar du på bakgrundsbilden och väljer Formatera bakgrund och sen Infoga från: Fil. </a:t>
            </a:r>
          </a:p>
          <a:p>
            <a:r>
              <a:rPr lang="sv-SE" sz="1400" dirty="0" smtClean="0">
                <a:solidFill>
                  <a:schemeClr val="tx2"/>
                </a:solidFill>
              </a:rPr>
              <a:t> </a:t>
            </a:r>
          </a:p>
          <a:p>
            <a:r>
              <a:rPr lang="sv-SE" sz="1400" dirty="0" smtClean="0">
                <a:solidFill>
                  <a:schemeClr val="tx2"/>
                </a:solidFill>
              </a:rPr>
              <a:t>Tänk på att logotypen alltid ska vara tydlig. Vit logotyp mot mörk bakgrund och svart logotyp mot ljus.</a:t>
            </a:r>
          </a:p>
          <a:p>
            <a:r>
              <a:rPr lang="sv-SE" sz="1400" dirty="0" smtClean="0">
                <a:solidFill>
                  <a:schemeClr val="tx2"/>
                </a:solidFill>
              </a:rPr>
              <a:t>Byt mellan de olika under Layout. </a:t>
            </a:r>
          </a:p>
        </p:txBody>
      </p:sp>
    </p:spTree>
    <p:extLst>
      <p:ext uri="{BB962C8B-B14F-4D97-AF65-F5344CB8AC3E}">
        <p14:creationId xmlns:p14="http://schemas.microsoft.com/office/powerpoint/2010/main" val="66929992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smtClean="0"/>
              <a:t>Klicka här för att ändra format</a:t>
            </a:r>
            <a:endParaRPr lang="sv-SE" dirty="0"/>
          </a:p>
        </p:txBody>
      </p:sp>
      <p:sp>
        <p:nvSpPr>
          <p:cNvPr id="4" name="Platshållare för text 3"/>
          <p:cNvSpPr>
            <a:spLocks noGrp="1"/>
          </p:cNvSpPr>
          <p:nvPr>
            <p:ph type="body" sz="quarter" idx="10" hasCustomPrompt="1"/>
          </p:nvPr>
        </p:nvSpPr>
        <p:spPr>
          <a:xfrm>
            <a:off x="457200" y="1440000"/>
            <a:ext cx="5479200" cy="1753200"/>
          </a:xfrm>
        </p:spPr>
        <p:txBody>
          <a:bodyPr/>
          <a:lstStyle>
            <a:lvl1pPr marL="0" indent="0">
              <a:buNone/>
              <a:defRPr/>
            </a:lvl1pPr>
          </a:lstStyle>
          <a:p>
            <a:r>
              <a:rPr lang="sv-SE" dirty="0" smtClean="0"/>
              <a:t>Skriv </a:t>
            </a:r>
            <a:r>
              <a:rPr lang="sv-SE" dirty="0" err="1" smtClean="0"/>
              <a:t>ev</a:t>
            </a:r>
            <a:r>
              <a:rPr lang="sv-SE" dirty="0" smtClean="0"/>
              <a:t> underrubrik här</a:t>
            </a:r>
            <a:endParaRPr lang="sv-SE" dirty="0"/>
          </a:p>
        </p:txBody>
      </p: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Tree>
    <p:extLst>
      <p:ext uri="{BB962C8B-B14F-4D97-AF65-F5344CB8AC3E}">
        <p14:creationId xmlns:p14="http://schemas.microsoft.com/office/powerpoint/2010/main" val="317843453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smtClean="0">
                <a:solidFill>
                  <a:srgbClr val="000000"/>
                </a:solidFill>
                <a:latin typeface="+mn-lt"/>
                <a:ea typeface="+mn-ea"/>
                <a:cs typeface="+mn-cs"/>
              </a:rPr>
              <a:t>  </a:t>
            </a:r>
            <a:endParaRPr lang="sv-SE" sz="2000" dirty="0">
              <a:solidFill>
                <a:srgbClr val="000000"/>
              </a:solidFill>
              <a:latin typeface="+mn-lt"/>
              <a:ea typeface="+mn-ea"/>
              <a:cs typeface="+mn-cs"/>
            </a:endParaRP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smtClean="0"/>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1"/>
          </a:solidFill>
        </p:spPr>
        <p:txBody>
          <a:bodyPr anchor="t" anchorCtr="1"/>
          <a:lstStyle>
            <a:lvl1pPr marL="0" indent="0">
              <a:buFontTx/>
              <a:buNone/>
              <a:defRPr>
                <a:solidFill>
                  <a:schemeClr val="bg1"/>
                </a:solidFill>
              </a:defRPr>
            </a:lvl1pPr>
          </a:lstStyle>
          <a:p>
            <a:r>
              <a:rPr lang="sv-SE" smtClean="0"/>
              <a:t>Klicka på ikonen för att lägga till en bild</a:t>
            </a:r>
            <a:endParaRPr lang="sv-SE"/>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smtClean="0">
                <a:solidFill>
                  <a:schemeClr val="tx2"/>
                </a:solidFill>
              </a:rPr>
              <a:t>Klicka på </a:t>
            </a:r>
            <a:r>
              <a:rPr lang="sv-SE" sz="1400" b="1" dirty="0" smtClean="0">
                <a:solidFill>
                  <a:schemeClr val="tx2"/>
                </a:solidFill>
              </a:rPr>
              <a:t>STHLM</a:t>
            </a:r>
            <a:r>
              <a:rPr lang="sv-SE" sz="1400" baseline="0" dirty="0" smtClean="0">
                <a:solidFill>
                  <a:schemeClr val="tx2"/>
                </a:solidFill>
              </a:rPr>
              <a:t> </a:t>
            </a:r>
            <a:r>
              <a:rPr lang="sv-SE" sz="1400" b="1" baseline="0" dirty="0" smtClean="0">
                <a:solidFill>
                  <a:schemeClr val="tx2"/>
                </a:solidFill>
              </a:rPr>
              <a:t>bilder</a:t>
            </a:r>
            <a:r>
              <a:rPr lang="sv-SE" sz="1400" baseline="0" dirty="0" smtClean="0">
                <a:solidFill>
                  <a:schemeClr val="tx2"/>
                </a:solidFill>
              </a:rPr>
              <a:t> för att lägga till en bild. Om du har en egen bild, klicka direkt på ikonen som visas i rutan här till vänster på sidan.</a:t>
            </a:r>
            <a:endParaRPr lang="sv-SE" sz="1400" dirty="0" smtClean="0">
              <a:solidFill>
                <a:schemeClr val="tx2"/>
              </a:solidFill>
            </a:endParaRPr>
          </a:p>
        </p:txBody>
      </p:sp>
    </p:spTree>
    <p:extLst>
      <p:ext uri="{BB962C8B-B14F-4D97-AF65-F5344CB8AC3E}">
        <p14:creationId xmlns:p14="http://schemas.microsoft.com/office/powerpoint/2010/main" val="42267497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4" name="Platshållare för text 3"/>
          <p:cNvSpPr>
            <a:spLocks noGrp="1"/>
          </p:cNvSpPr>
          <p:nvPr>
            <p:ph type="body" sz="half" idx="2"/>
          </p:nvPr>
        </p:nvSpPr>
        <p:spPr>
          <a:xfrm>
            <a:off x="1792288" y="5367338"/>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9" name="Bildobjekt 8" descr="StockholmsStad_logot#21B0A5.png"/>
          <p:cNvPicPr>
            <a:picLocks noChangeAspect="1"/>
          </p:cNvPicPr>
          <p:nvPr userDrawn="1"/>
        </p:nvPicPr>
        <p:blipFill>
          <a:blip r:embed="rId2" cstate="print"/>
          <a:stretch>
            <a:fillRect/>
          </a:stretch>
        </p:blipFill>
        <p:spPr>
          <a:xfrm>
            <a:off x="467544" y="6093296"/>
            <a:ext cx="1440000" cy="489518"/>
          </a:xfrm>
          <a:prstGeom prst="rect">
            <a:avLst/>
          </a:prstGeom>
        </p:spPr>
      </p:pic>
      <p:sp>
        <p:nvSpPr>
          <p:cNvPr id="15" name="Platshållare för datum 14"/>
          <p:cNvSpPr>
            <a:spLocks noGrp="1"/>
          </p:cNvSpPr>
          <p:nvPr>
            <p:ph type="dt" sz="half" idx="10"/>
          </p:nvPr>
        </p:nvSpPr>
        <p:spPr/>
        <p:txBody>
          <a:bodyPr/>
          <a:lstStyle/>
          <a:p>
            <a:fld id="{F694B218-3DE3-4178-8442-88C7D5609640}" type="datetime1">
              <a:rPr lang="sv-SE" smtClean="0"/>
              <a:pPr/>
              <a:t>2021-04-20</a:t>
            </a:fld>
            <a:endParaRPr lang="en-US" dirty="0"/>
          </a:p>
        </p:txBody>
      </p:sp>
      <p:sp>
        <p:nvSpPr>
          <p:cNvPr id="16" name="Platshållare för sidfot 15"/>
          <p:cNvSpPr>
            <a:spLocks noGrp="1"/>
          </p:cNvSpPr>
          <p:nvPr>
            <p:ph type="ftr" sz="quarter" idx="11"/>
          </p:nvPr>
        </p:nvSpPr>
        <p:spPr/>
        <p:txBody>
          <a:bodyPr/>
          <a:lstStyle/>
          <a:p>
            <a:endParaRPr lang="en-US" dirty="0"/>
          </a:p>
        </p:txBody>
      </p:sp>
      <p:sp>
        <p:nvSpPr>
          <p:cNvPr id="17" name="Platshållare för bildnummer 16"/>
          <p:cNvSpPr>
            <a:spLocks noGrp="1"/>
          </p:cNvSpPr>
          <p:nvPr>
            <p:ph type="sldNum" sz="quarter" idx="12"/>
          </p:nvPr>
        </p:nvSpPr>
        <p:spPr/>
        <p:txBody>
          <a:bodyPr/>
          <a:lstStyle/>
          <a:p>
            <a:r>
              <a:rPr lang="en-US" smtClean="0"/>
              <a:t>Sid </a:t>
            </a:r>
            <a:fld id="{625BFF1C-0550-4892-A058-F5526EA5680B}"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smtClean="0">
                <a:solidFill>
                  <a:srgbClr val="000000"/>
                </a:solidFill>
                <a:latin typeface="+mn-lt"/>
                <a:ea typeface="+mn-ea"/>
                <a:cs typeface="+mn-cs"/>
              </a:rPr>
              <a:t>  </a:t>
            </a:r>
            <a:endParaRPr lang="sv-SE" sz="2000" dirty="0">
              <a:solidFill>
                <a:srgbClr val="000000"/>
              </a:solidFill>
              <a:latin typeface="+mn-lt"/>
              <a:ea typeface="+mn-ea"/>
              <a:cs typeface="+mn-cs"/>
            </a:endParaRP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smtClean="0"/>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tx2"/>
          </a:solidFill>
        </p:spPr>
        <p:txBody>
          <a:bodyPr anchor="t" anchorCtr="1"/>
          <a:lstStyle>
            <a:lvl1pPr marL="0" indent="0">
              <a:buFontTx/>
              <a:buNone/>
              <a:defRPr>
                <a:solidFill>
                  <a:schemeClr val="bg1"/>
                </a:solidFill>
              </a:defRPr>
            </a:lvl1pPr>
          </a:lstStyle>
          <a:p>
            <a:r>
              <a:rPr lang="sv-SE" smtClean="0"/>
              <a:t>Klicka på ikonen för att lägga till en bild</a:t>
            </a:r>
            <a:endParaRPr lang="sv-SE"/>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smtClean="0">
                <a:solidFill>
                  <a:schemeClr val="tx2"/>
                </a:solidFill>
              </a:rPr>
              <a:t>Klicka på </a:t>
            </a:r>
            <a:r>
              <a:rPr lang="sv-SE" sz="1400" b="1" dirty="0" smtClean="0">
                <a:solidFill>
                  <a:schemeClr val="tx2"/>
                </a:solidFill>
              </a:rPr>
              <a:t>STHLM</a:t>
            </a:r>
            <a:r>
              <a:rPr lang="sv-SE" sz="1400" baseline="0" dirty="0" smtClean="0">
                <a:solidFill>
                  <a:schemeClr val="tx2"/>
                </a:solidFill>
              </a:rPr>
              <a:t> </a:t>
            </a:r>
            <a:r>
              <a:rPr lang="sv-SE" sz="1400" b="1" baseline="0" dirty="0" smtClean="0">
                <a:solidFill>
                  <a:schemeClr val="tx2"/>
                </a:solidFill>
              </a:rPr>
              <a:t>bilder</a:t>
            </a:r>
            <a:r>
              <a:rPr lang="sv-SE" sz="1400" baseline="0" dirty="0" smtClean="0">
                <a:solidFill>
                  <a:schemeClr val="tx2"/>
                </a:solidFill>
              </a:rPr>
              <a:t> för att lägga till en bild. Om du har en egen bild, klicka direkt på ikonen som visas i rutan här till vänster på sidan.</a:t>
            </a:r>
            <a:endParaRPr lang="sv-SE" sz="1400" dirty="0" smtClean="0">
              <a:solidFill>
                <a:schemeClr val="tx2"/>
              </a:solidFill>
            </a:endParaRPr>
          </a:p>
        </p:txBody>
      </p:sp>
    </p:spTree>
    <p:extLst>
      <p:ext uri="{BB962C8B-B14F-4D97-AF65-F5344CB8AC3E}">
        <p14:creationId xmlns:p14="http://schemas.microsoft.com/office/powerpoint/2010/main" val="296096387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smtClean="0">
                <a:solidFill>
                  <a:srgbClr val="000000"/>
                </a:solidFill>
                <a:latin typeface="+mn-lt"/>
                <a:ea typeface="+mn-ea"/>
                <a:cs typeface="+mn-cs"/>
              </a:rPr>
              <a:t>  </a:t>
            </a:r>
            <a:endParaRPr lang="sv-SE" sz="2000" dirty="0">
              <a:solidFill>
                <a:srgbClr val="000000"/>
              </a:solidFill>
              <a:latin typeface="+mn-lt"/>
              <a:ea typeface="+mn-ea"/>
              <a:cs typeface="+mn-cs"/>
            </a:endParaRP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smtClean="0"/>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5"/>
          </a:solidFill>
        </p:spPr>
        <p:txBody>
          <a:bodyPr anchor="t" anchorCtr="1"/>
          <a:lstStyle>
            <a:lvl1pPr marL="0" indent="0">
              <a:buFontTx/>
              <a:buNone/>
              <a:defRPr>
                <a:solidFill>
                  <a:schemeClr val="bg1"/>
                </a:solidFill>
              </a:defRPr>
            </a:lvl1pPr>
          </a:lstStyle>
          <a:p>
            <a:r>
              <a:rPr lang="sv-SE" smtClean="0"/>
              <a:t>Klicka på ikonen för att lägga till en bild</a:t>
            </a:r>
            <a:endParaRPr lang="sv-SE"/>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smtClean="0">
                <a:solidFill>
                  <a:schemeClr val="tx2"/>
                </a:solidFill>
              </a:rPr>
              <a:t>Klicka på </a:t>
            </a:r>
            <a:r>
              <a:rPr lang="sv-SE" sz="1400" b="1" dirty="0" smtClean="0">
                <a:solidFill>
                  <a:schemeClr val="tx2"/>
                </a:solidFill>
              </a:rPr>
              <a:t>STHLM</a:t>
            </a:r>
            <a:r>
              <a:rPr lang="sv-SE" sz="1400" baseline="0" dirty="0" smtClean="0">
                <a:solidFill>
                  <a:schemeClr val="tx2"/>
                </a:solidFill>
              </a:rPr>
              <a:t> </a:t>
            </a:r>
            <a:r>
              <a:rPr lang="sv-SE" sz="1400" b="1" baseline="0" dirty="0" smtClean="0">
                <a:solidFill>
                  <a:schemeClr val="tx2"/>
                </a:solidFill>
              </a:rPr>
              <a:t>bilder</a:t>
            </a:r>
            <a:r>
              <a:rPr lang="sv-SE" sz="1400" baseline="0" dirty="0" smtClean="0">
                <a:solidFill>
                  <a:schemeClr val="tx2"/>
                </a:solidFill>
              </a:rPr>
              <a:t> för att lägga till en bild. Om du har en egen bild, klicka direkt på ikonen som visas i rutan här till vänster på sidan.</a:t>
            </a:r>
            <a:endParaRPr lang="sv-SE" sz="1400" dirty="0" smtClean="0">
              <a:solidFill>
                <a:schemeClr val="tx2"/>
              </a:solidFill>
            </a:endParaRPr>
          </a:p>
        </p:txBody>
      </p:sp>
    </p:spTree>
    <p:extLst>
      <p:ext uri="{BB962C8B-B14F-4D97-AF65-F5344CB8AC3E}">
        <p14:creationId xmlns:p14="http://schemas.microsoft.com/office/powerpoint/2010/main" val="321607252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smtClean="0">
                <a:solidFill>
                  <a:srgbClr val="000000"/>
                </a:solidFill>
                <a:latin typeface="+mn-lt"/>
                <a:ea typeface="+mn-ea"/>
                <a:cs typeface="+mn-cs"/>
              </a:rPr>
              <a:t>  </a:t>
            </a:r>
            <a:endParaRPr lang="sv-SE" sz="2000" dirty="0">
              <a:solidFill>
                <a:srgbClr val="000000"/>
              </a:solidFill>
              <a:latin typeface="+mn-lt"/>
              <a:ea typeface="+mn-ea"/>
              <a:cs typeface="+mn-cs"/>
            </a:endParaRP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smtClean="0"/>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3"/>
          </a:solidFill>
        </p:spPr>
        <p:txBody>
          <a:bodyPr anchor="t" anchorCtr="1"/>
          <a:lstStyle>
            <a:lvl1pPr marL="0" indent="0">
              <a:buFontTx/>
              <a:buNone/>
              <a:defRPr>
                <a:solidFill>
                  <a:schemeClr val="bg1"/>
                </a:solidFill>
              </a:defRPr>
            </a:lvl1pPr>
          </a:lstStyle>
          <a:p>
            <a:r>
              <a:rPr lang="sv-SE" smtClean="0"/>
              <a:t>Klicka på ikonen för att lägga till en bild</a:t>
            </a:r>
            <a:endParaRPr lang="sv-SE"/>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smtClean="0">
                <a:solidFill>
                  <a:schemeClr val="tx2"/>
                </a:solidFill>
              </a:rPr>
              <a:t>Klicka på </a:t>
            </a:r>
            <a:r>
              <a:rPr lang="sv-SE" sz="1400" b="1" dirty="0" smtClean="0">
                <a:solidFill>
                  <a:schemeClr val="tx2"/>
                </a:solidFill>
              </a:rPr>
              <a:t>STHLM</a:t>
            </a:r>
            <a:r>
              <a:rPr lang="sv-SE" sz="1400" baseline="0" dirty="0" smtClean="0">
                <a:solidFill>
                  <a:schemeClr val="tx2"/>
                </a:solidFill>
              </a:rPr>
              <a:t> </a:t>
            </a:r>
            <a:r>
              <a:rPr lang="sv-SE" sz="1400" b="1" baseline="0" dirty="0" smtClean="0">
                <a:solidFill>
                  <a:schemeClr val="tx2"/>
                </a:solidFill>
              </a:rPr>
              <a:t>bilder</a:t>
            </a:r>
            <a:r>
              <a:rPr lang="sv-SE" sz="1400" baseline="0" dirty="0" smtClean="0">
                <a:solidFill>
                  <a:schemeClr val="tx2"/>
                </a:solidFill>
              </a:rPr>
              <a:t> för att lägga till en bild. Om du har en egen bild, klicka direkt på ikonen som visas i rutan här till vänster på sidan.</a:t>
            </a:r>
            <a:endParaRPr lang="sv-SE" sz="1400" dirty="0" smtClean="0">
              <a:solidFill>
                <a:schemeClr val="tx2"/>
              </a:solidFill>
            </a:endParaRPr>
          </a:p>
        </p:txBody>
      </p:sp>
    </p:spTree>
    <p:extLst>
      <p:ext uri="{BB962C8B-B14F-4D97-AF65-F5344CB8AC3E}">
        <p14:creationId xmlns:p14="http://schemas.microsoft.com/office/powerpoint/2010/main" val="380827096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smtClean="0"/>
              <a:t>Skriv </a:t>
            </a:r>
            <a:r>
              <a:rPr lang="sv-SE" dirty="0" err="1" smtClean="0"/>
              <a:t>ev</a:t>
            </a:r>
            <a:r>
              <a:rPr lang="sv-SE" dirty="0" smtClean="0"/>
              <a:t> källa</a:t>
            </a:r>
            <a:endParaRPr lang="sv-SE" dirty="0"/>
          </a:p>
        </p:txBody>
      </p:sp>
      <p:sp>
        <p:nvSpPr>
          <p:cNvPr id="4" name="Platshållare för datum 3"/>
          <p:cNvSpPr>
            <a:spLocks noGrp="1"/>
          </p:cNvSpPr>
          <p:nvPr>
            <p:ph type="dt" sz="half" idx="14"/>
          </p:nvPr>
        </p:nvSpPr>
        <p:spPr/>
        <p:txBody>
          <a:bodyPr/>
          <a:lstStyle/>
          <a:p>
            <a:r>
              <a:rPr lang="sv-SE" smtClean="0"/>
              <a:t>20XX-XX-XX</a:t>
            </a:r>
            <a:endParaRPr lang="sv-SE" dirty="0"/>
          </a:p>
        </p:txBody>
      </p:sp>
      <p:sp>
        <p:nvSpPr>
          <p:cNvPr id="6" name="Platshållare för sidfot 5"/>
          <p:cNvSpPr>
            <a:spLocks noGrp="1"/>
          </p:cNvSpPr>
          <p:nvPr>
            <p:ph type="ftr" sz="quarter" idx="15"/>
          </p:nvPr>
        </p:nvSpPr>
        <p:spPr/>
        <p:txBody>
          <a:bodyPr/>
          <a:lstStyle/>
          <a:p>
            <a:r>
              <a:rPr lang="sv-SE" smtClean="0"/>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5868903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440001"/>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805185" y="1440000"/>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text 4"/>
          <p:cNvSpPr>
            <a:spLocks noGrp="1"/>
          </p:cNvSpPr>
          <p:nvPr>
            <p:ph type="body" sz="quarter" idx="13" hasCustomPrompt="1"/>
          </p:nvPr>
        </p:nvSpPr>
        <p:spPr>
          <a:xfrm>
            <a:off x="460374" y="5445224"/>
            <a:ext cx="3888000" cy="180000"/>
          </a:xfrm>
        </p:spPr>
        <p:txBody>
          <a:bodyPr/>
          <a:lstStyle>
            <a:lvl1pPr marL="0" indent="0">
              <a:buNone/>
              <a:defRPr sz="1000" baseline="0"/>
            </a:lvl1pPr>
          </a:lstStyle>
          <a:p>
            <a:pPr lvl="0"/>
            <a:r>
              <a:rPr lang="sv-SE" dirty="0" smtClean="0"/>
              <a:t>Skriv </a:t>
            </a:r>
            <a:r>
              <a:rPr lang="sv-SE" dirty="0" err="1" smtClean="0"/>
              <a:t>ev</a:t>
            </a:r>
            <a:r>
              <a:rPr lang="sv-SE" dirty="0" smtClean="0"/>
              <a:t> källa</a:t>
            </a:r>
            <a:endParaRPr lang="sv-SE" dirty="0"/>
          </a:p>
        </p:txBody>
      </p:sp>
      <p:sp>
        <p:nvSpPr>
          <p:cNvPr id="10" name="Platshållare för text 4"/>
          <p:cNvSpPr>
            <a:spLocks noGrp="1"/>
          </p:cNvSpPr>
          <p:nvPr>
            <p:ph type="body" sz="quarter" idx="14" hasCustomPrompt="1"/>
          </p:nvPr>
        </p:nvSpPr>
        <p:spPr>
          <a:xfrm>
            <a:off x="4805185" y="5445224"/>
            <a:ext cx="3888000" cy="180000"/>
          </a:xfrm>
        </p:spPr>
        <p:txBody>
          <a:bodyPr/>
          <a:lstStyle>
            <a:lvl1pPr marL="0" indent="0">
              <a:buNone/>
              <a:defRPr sz="1000" baseline="0"/>
            </a:lvl1pPr>
          </a:lstStyle>
          <a:p>
            <a:pPr lvl="0"/>
            <a:r>
              <a:rPr lang="sv-SE" dirty="0" smtClean="0"/>
              <a:t>Skriv </a:t>
            </a:r>
            <a:r>
              <a:rPr lang="sv-SE" dirty="0" err="1" smtClean="0"/>
              <a:t>ev</a:t>
            </a:r>
            <a:r>
              <a:rPr lang="sv-SE" dirty="0" smtClean="0"/>
              <a:t> källa</a:t>
            </a:r>
            <a:endParaRPr lang="sv-SE" dirty="0"/>
          </a:p>
        </p:txBody>
      </p:sp>
      <p:sp>
        <p:nvSpPr>
          <p:cNvPr id="11" name="Platshållare för datum 10"/>
          <p:cNvSpPr>
            <a:spLocks noGrp="1"/>
          </p:cNvSpPr>
          <p:nvPr>
            <p:ph type="dt" sz="half" idx="10"/>
          </p:nvPr>
        </p:nvSpPr>
        <p:spPr/>
        <p:txBody>
          <a:bodyPr/>
          <a:lstStyle/>
          <a:p>
            <a:r>
              <a:rPr lang="sv-SE" smtClean="0"/>
              <a:t>20XX-XX-XX</a:t>
            </a:r>
            <a:endParaRPr lang="sv-SE" dirty="0"/>
          </a:p>
        </p:txBody>
      </p:sp>
      <p:sp>
        <p:nvSpPr>
          <p:cNvPr id="12" name="Platshållare för sidfot 11"/>
          <p:cNvSpPr>
            <a:spLocks noGrp="1"/>
          </p:cNvSpPr>
          <p:nvPr>
            <p:ph type="ftr" sz="quarter" idx="11"/>
          </p:nvPr>
        </p:nvSpPr>
        <p:spPr/>
        <p:txBody>
          <a:bodyPr/>
          <a:lstStyle/>
          <a:p>
            <a:r>
              <a:rPr lang="sv-SE" smtClean="0"/>
              <a:t>Skriv eventuell sidfot här</a:t>
            </a:r>
            <a:endParaRPr lang="sv-SE" dirty="0"/>
          </a:p>
        </p:txBody>
      </p:sp>
      <p:sp>
        <p:nvSpPr>
          <p:cNvPr id="13" name="Platshållare för bildnummer 12"/>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87950709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5" name="Platshållare för text 4"/>
          <p:cNvSpPr>
            <a:spLocks noGrp="1"/>
          </p:cNvSpPr>
          <p:nvPr>
            <p:ph type="body" sz="quarter" idx="18"/>
          </p:nvPr>
        </p:nvSpPr>
        <p:spPr>
          <a:xfrm>
            <a:off x="457200" y="1440000"/>
            <a:ext cx="3888000" cy="3960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 8"/>
          <p:cNvSpPr>
            <a:spLocks noGrp="1"/>
          </p:cNvSpPr>
          <p:nvPr>
            <p:ph type="pic" sz="quarter" idx="13"/>
          </p:nvPr>
        </p:nvSpPr>
        <p:spPr>
          <a:xfrm>
            <a:off x="4572513" y="1440000"/>
            <a:ext cx="4104000" cy="3960000"/>
          </a:xfrm>
        </p:spPr>
        <p:txBody>
          <a:bodyPr/>
          <a:lstStyle>
            <a:lvl1pPr marL="0" indent="0">
              <a:buFontTx/>
              <a:buNone/>
              <a:defRPr/>
            </a:lvl1pPr>
          </a:lstStyle>
          <a:p>
            <a:r>
              <a:rPr lang="sv-SE" smtClean="0"/>
              <a:t>Klicka på ikonen för att lägga till en bild</a:t>
            </a:r>
            <a:endParaRPr lang="sv-SE"/>
          </a:p>
        </p:txBody>
      </p:sp>
      <p:sp>
        <p:nvSpPr>
          <p:cNvPr id="8" name="Platshållare för text 4"/>
          <p:cNvSpPr>
            <a:spLocks noGrp="1"/>
          </p:cNvSpPr>
          <p:nvPr>
            <p:ph type="body" sz="quarter" idx="17" hasCustomPrompt="1"/>
          </p:nvPr>
        </p:nvSpPr>
        <p:spPr>
          <a:xfrm>
            <a:off x="4572513" y="5446800"/>
            <a:ext cx="4104000" cy="180000"/>
          </a:xfrm>
        </p:spPr>
        <p:txBody>
          <a:bodyPr/>
          <a:lstStyle>
            <a:lvl1pPr marL="0" indent="0">
              <a:buNone/>
              <a:defRPr sz="1000" baseline="0"/>
            </a:lvl1pPr>
          </a:lstStyle>
          <a:p>
            <a:pPr lvl="0"/>
            <a:r>
              <a:rPr lang="sv-SE" dirty="0" smtClean="0"/>
              <a:t>Skriv </a:t>
            </a:r>
            <a:r>
              <a:rPr lang="sv-SE" dirty="0" err="1" smtClean="0"/>
              <a:t>ev</a:t>
            </a:r>
            <a:r>
              <a:rPr lang="sv-SE" dirty="0" smtClean="0"/>
              <a:t> källa</a:t>
            </a:r>
            <a:endParaRPr lang="sv-SE" dirty="0"/>
          </a:p>
        </p:txBody>
      </p:sp>
      <p:sp>
        <p:nvSpPr>
          <p:cNvPr id="13" name="Platshållare för datum 12"/>
          <p:cNvSpPr>
            <a:spLocks noGrp="1"/>
          </p:cNvSpPr>
          <p:nvPr>
            <p:ph type="dt" sz="half" idx="14"/>
          </p:nvPr>
        </p:nvSpPr>
        <p:spPr/>
        <p:txBody>
          <a:bodyPr/>
          <a:lstStyle/>
          <a:p>
            <a:r>
              <a:rPr lang="sv-SE" smtClean="0"/>
              <a:t>20XX-XX-XX</a:t>
            </a:r>
            <a:endParaRPr lang="sv-SE" dirty="0"/>
          </a:p>
        </p:txBody>
      </p:sp>
      <p:sp>
        <p:nvSpPr>
          <p:cNvPr id="14" name="Platshållare för sidfot 13"/>
          <p:cNvSpPr>
            <a:spLocks noGrp="1"/>
          </p:cNvSpPr>
          <p:nvPr>
            <p:ph type="ftr" sz="quarter" idx="15"/>
          </p:nvPr>
        </p:nvSpPr>
        <p:spPr/>
        <p:txBody>
          <a:bodyPr/>
          <a:lstStyle/>
          <a:p>
            <a:r>
              <a:rPr lang="sv-SE" smtClean="0"/>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smtClean="0">
                <a:solidFill>
                  <a:schemeClr val="tx2"/>
                </a:solidFill>
              </a:rPr>
              <a:t>Klicka på </a:t>
            </a:r>
            <a:r>
              <a:rPr lang="sv-SE" sz="1400" b="1" dirty="0" smtClean="0">
                <a:solidFill>
                  <a:schemeClr val="tx2"/>
                </a:solidFill>
              </a:rPr>
              <a:t>STHLM</a:t>
            </a:r>
            <a:r>
              <a:rPr lang="sv-SE" sz="1400" baseline="0" dirty="0" smtClean="0">
                <a:solidFill>
                  <a:schemeClr val="tx2"/>
                </a:solidFill>
              </a:rPr>
              <a:t> </a:t>
            </a:r>
            <a:r>
              <a:rPr lang="sv-SE" sz="1400" b="1" baseline="0" dirty="0" smtClean="0">
                <a:solidFill>
                  <a:schemeClr val="tx2"/>
                </a:solidFill>
              </a:rPr>
              <a:t>bilder</a:t>
            </a:r>
            <a:r>
              <a:rPr lang="sv-SE" sz="1400" baseline="0" dirty="0" smtClean="0">
                <a:solidFill>
                  <a:schemeClr val="tx2"/>
                </a:solidFill>
              </a:rPr>
              <a:t> för att lägga till en bild. Om du har en egen bild, klicka direkt på ikonen som visas i rutan här till vänster på sidan.</a:t>
            </a:r>
            <a:endParaRPr lang="sv-SE" sz="1400" dirty="0" smtClean="0">
              <a:solidFill>
                <a:schemeClr val="tx2"/>
              </a:solidFill>
            </a:endParaRPr>
          </a:p>
        </p:txBody>
      </p:sp>
    </p:spTree>
    <p:extLst>
      <p:ext uri="{BB962C8B-B14F-4D97-AF65-F5344CB8AC3E}">
        <p14:creationId xmlns:p14="http://schemas.microsoft.com/office/powerpoint/2010/main" val="52689628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 bild vänster">
    <p:spTree>
      <p:nvGrpSpPr>
        <p:cNvPr id="1" name=""/>
        <p:cNvGrpSpPr/>
        <p:nvPr/>
      </p:nvGrpSpPr>
      <p:grpSpPr>
        <a:xfrm>
          <a:off x="0" y="0"/>
          <a:ext cx="0" cy="0"/>
          <a:chOff x="0" y="0"/>
          <a:chExt cx="0" cy="0"/>
        </a:xfrm>
      </p:grpSpPr>
      <p:sp>
        <p:nvSpPr>
          <p:cNvPr id="3" name="Rubrik 2"/>
          <p:cNvSpPr>
            <a:spLocks noGrp="1"/>
          </p:cNvSpPr>
          <p:nvPr>
            <p:ph type="title"/>
          </p:nvPr>
        </p:nvSpPr>
        <p:spPr>
          <a:xfrm>
            <a:off x="457200" y="457200"/>
            <a:ext cx="8229600" cy="831600"/>
          </a:xfrm>
        </p:spPr>
        <p:txBody>
          <a:bodyPr/>
          <a:lstStyle/>
          <a:p>
            <a:r>
              <a:rPr lang="sv-SE" smtClean="0"/>
              <a:t>Klicka här för att ändra format</a:t>
            </a:r>
            <a:endParaRPr lang="sv-SE" dirty="0"/>
          </a:p>
        </p:txBody>
      </p:sp>
      <p:sp>
        <p:nvSpPr>
          <p:cNvPr id="9" name="Platshållare för bild 8"/>
          <p:cNvSpPr>
            <a:spLocks noGrp="1"/>
          </p:cNvSpPr>
          <p:nvPr>
            <p:ph type="pic" sz="quarter" idx="13"/>
          </p:nvPr>
        </p:nvSpPr>
        <p:spPr>
          <a:xfrm>
            <a:off x="457200" y="1439998"/>
            <a:ext cx="4104000" cy="3960000"/>
          </a:xfrm>
        </p:spPr>
        <p:txBody>
          <a:bodyPr/>
          <a:lstStyle>
            <a:lvl1pPr marL="0" indent="0">
              <a:buFontTx/>
              <a:buNone/>
              <a:defRPr/>
            </a:lvl1pPr>
          </a:lstStyle>
          <a:p>
            <a:r>
              <a:rPr lang="sv-SE" smtClean="0"/>
              <a:t>Klicka på ikonen för att lägga till en bild</a:t>
            </a:r>
            <a:endParaRPr lang="sv-SE" dirty="0"/>
          </a:p>
        </p:txBody>
      </p:sp>
      <p:sp>
        <p:nvSpPr>
          <p:cNvPr id="5" name="Platshållare för text 4"/>
          <p:cNvSpPr>
            <a:spLocks noGrp="1"/>
          </p:cNvSpPr>
          <p:nvPr>
            <p:ph type="body" sz="quarter" idx="18"/>
          </p:nvPr>
        </p:nvSpPr>
        <p:spPr>
          <a:xfrm>
            <a:off x="4798800" y="1439863"/>
            <a:ext cx="3888000" cy="3960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text 4"/>
          <p:cNvSpPr>
            <a:spLocks noGrp="1"/>
          </p:cNvSpPr>
          <p:nvPr>
            <p:ph type="body" sz="quarter" idx="17" hasCustomPrompt="1"/>
          </p:nvPr>
        </p:nvSpPr>
        <p:spPr>
          <a:xfrm>
            <a:off x="460374" y="5446800"/>
            <a:ext cx="4104000" cy="180000"/>
          </a:xfrm>
        </p:spPr>
        <p:txBody>
          <a:bodyPr/>
          <a:lstStyle>
            <a:lvl1pPr marL="0" indent="0">
              <a:buNone/>
              <a:defRPr sz="1000" baseline="0"/>
            </a:lvl1pPr>
          </a:lstStyle>
          <a:p>
            <a:pPr lvl="0"/>
            <a:r>
              <a:rPr lang="sv-SE" dirty="0" smtClean="0"/>
              <a:t>Skriv </a:t>
            </a:r>
            <a:r>
              <a:rPr lang="sv-SE" dirty="0" err="1" smtClean="0"/>
              <a:t>ev</a:t>
            </a:r>
            <a:r>
              <a:rPr lang="sv-SE" dirty="0" smtClean="0"/>
              <a:t> källa</a:t>
            </a:r>
            <a:endParaRPr lang="sv-SE" dirty="0"/>
          </a:p>
        </p:txBody>
      </p:sp>
      <p:sp>
        <p:nvSpPr>
          <p:cNvPr id="11" name="Platshållare för datum 10"/>
          <p:cNvSpPr>
            <a:spLocks noGrp="1"/>
          </p:cNvSpPr>
          <p:nvPr>
            <p:ph type="dt" sz="half" idx="14"/>
          </p:nvPr>
        </p:nvSpPr>
        <p:spPr/>
        <p:txBody>
          <a:bodyPr/>
          <a:lstStyle/>
          <a:p>
            <a:r>
              <a:rPr lang="sv-SE" smtClean="0"/>
              <a:t>20XX-XX-XX</a:t>
            </a:r>
            <a:endParaRPr lang="sv-SE" dirty="0"/>
          </a:p>
        </p:txBody>
      </p:sp>
      <p:sp>
        <p:nvSpPr>
          <p:cNvPr id="12" name="Platshållare för sidfot 11"/>
          <p:cNvSpPr>
            <a:spLocks noGrp="1"/>
          </p:cNvSpPr>
          <p:nvPr>
            <p:ph type="ftr" sz="quarter" idx="15"/>
          </p:nvPr>
        </p:nvSpPr>
        <p:spPr/>
        <p:txBody>
          <a:bodyPr/>
          <a:lstStyle/>
          <a:p>
            <a:r>
              <a:rPr lang="sv-SE" smtClean="0"/>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smtClean="0">
                <a:solidFill>
                  <a:schemeClr val="tx2"/>
                </a:solidFill>
              </a:rPr>
              <a:t>Klicka på </a:t>
            </a:r>
            <a:r>
              <a:rPr lang="sv-SE" sz="1400" b="1" dirty="0" smtClean="0">
                <a:solidFill>
                  <a:schemeClr val="tx2"/>
                </a:solidFill>
              </a:rPr>
              <a:t>STHLM</a:t>
            </a:r>
            <a:r>
              <a:rPr lang="sv-SE" sz="1400" baseline="0" dirty="0" smtClean="0">
                <a:solidFill>
                  <a:schemeClr val="tx2"/>
                </a:solidFill>
              </a:rPr>
              <a:t> </a:t>
            </a:r>
            <a:r>
              <a:rPr lang="sv-SE" sz="1400" b="1" baseline="0" dirty="0" smtClean="0">
                <a:solidFill>
                  <a:schemeClr val="tx2"/>
                </a:solidFill>
              </a:rPr>
              <a:t>bilder</a:t>
            </a:r>
            <a:r>
              <a:rPr lang="sv-SE" sz="1400" baseline="0" dirty="0" smtClean="0">
                <a:solidFill>
                  <a:schemeClr val="tx2"/>
                </a:solidFill>
              </a:rPr>
              <a:t> för att lägga till en bild. Om du har en egen bild, klicka direkt på ikonen som visas i rutan här till vänster på sidan.</a:t>
            </a:r>
            <a:endParaRPr lang="sv-SE" sz="1400" dirty="0" smtClean="0">
              <a:solidFill>
                <a:schemeClr val="tx2"/>
              </a:solidFill>
            </a:endParaRPr>
          </a:p>
        </p:txBody>
      </p:sp>
    </p:spTree>
    <p:extLst>
      <p:ext uri="{BB962C8B-B14F-4D97-AF65-F5344CB8AC3E}">
        <p14:creationId xmlns:p14="http://schemas.microsoft.com/office/powerpoint/2010/main" val="897635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831600"/>
          </a:xfrm>
        </p:spPr>
        <p:txBody>
          <a:bodyPr/>
          <a:lstStyle/>
          <a:p>
            <a:r>
              <a:rPr lang="sv-SE" smtClean="0"/>
              <a:t>Klicka här för att ändra format</a:t>
            </a:r>
            <a:endParaRPr lang="sv-SE" dirty="0"/>
          </a:p>
        </p:txBody>
      </p:sp>
      <p:sp>
        <p:nvSpPr>
          <p:cNvPr id="9" name="Platshållare för bild 8"/>
          <p:cNvSpPr>
            <a:spLocks noGrp="1"/>
          </p:cNvSpPr>
          <p:nvPr>
            <p:ph type="pic" sz="quarter" idx="13"/>
          </p:nvPr>
        </p:nvSpPr>
        <p:spPr>
          <a:xfrm>
            <a:off x="457200" y="1439999"/>
            <a:ext cx="5760000" cy="4294051"/>
          </a:xfrm>
        </p:spPr>
        <p:txBody>
          <a:bodyPr/>
          <a:lstStyle>
            <a:lvl1pPr marL="0" indent="0">
              <a:buFontTx/>
              <a:buNone/>
              <a:defRPr/>
            </a:lvl1pPr>
          </a:lstStyle>
          <a:p>
            <a:r>
              <a:rPr lang="sv-SE" smtClean="0"/>
              <a:t>Klicka på ikonen för att lägga till en bild</a:t>
            </a:r>
            <a:endParaRPr lang="sv-SE" dirty="0"/>
          </a:p>
        </p:txBody>
      </p:sp>
      <p:sp>
        <p:nvSpPr>
          <p:cNvPr id="5" name="Platshållare för text 4"/>
          <p:cNvSpPr>
            <a:spLocks noGrp="1"/>
          </p:cNvSpPr>
          <p:nvPr>
            <p:ph type="body" sz="quarter" idx="18"/>
          </p:nvPr>
        </p:nvSpPr>
        <p:spPr>
          <a:xfrm>
            <a:off x="6372000" y="1440000"/>
            <a:ext cx="2314800" cy="4294800"/>
          </a:xfrm>
        </p:spPr>
        <p:txBody>
          <a:bodyPr/>
          <a:lstStyle>
            <a:lvl1pPr>
              <a:defRPr sz="1800"/>
            </a:lvl1pPr>
            <a:lvl2pPr>
              <a:defRPr sz="1800"/>
            </a:lvl2pPr>
            <a:lvl3pPr>
              <a:defRPr sz="1800"/>
            </a:lvl3pPr>
            <a:lvl4pPr>
              <a:defRPr sz="1800"/>
            </a:lvl4pPr>
            <a:lvl5pPr>
              <a:defRPr sz="18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0" name="Platshållare för text 4"/>
          <p:cNvSpPr>
            <a:spLocks noGrp="1"/>
          </p:cNvSpPr>
          <p:nvPr>
            <p:ph type="body" sz="quarter" idx="17" hasCustomPrompt="1"/>
          </p:nvPr>
        </p:nvSpPr>
        <p:spPr>
          <a:xfrm>
            <a:off x="457200" y="5733256"/>
            <a:ext cx="5760000" cy="180000"/>
          </a:xfrm>
        </p:spPr>
        <p:txBody>
          <a:bodyPr/>
          <a:lstStyle>
            <a:lvl1pPr marL="0" indent="0">
              <a:buNone/>
              <a:defRPr sz="1000" baseline="0"/>
            </a:lvl1pPr>
          </a:lstStyle>
          <a:p>
            <a:pPr lvl="0"/>
            <a:r>
              <a:rPr lang="sv-SE" dirty="0" smtClean="0"/>
              <a:t>Skriv </a:t>
            </a:r>
            <a:r>
              <a:rPr lang="sv-SE" dirty="0" err="1" smtClean="0"/>
              <a:t>ev</a:t>
            </a:r>
            <a:r>
              <a:rPr lang="sv-SE" dirty="0" smtClean="0"/>
              <a:t> källa</a:t>
            </a:r>
            <a:endParaRPr lang="sv-SE" dirty="0"/>
          </a:p>
        </p:txBody>
      </p:sp>
      <p:sp>
        <p:nvSpPr>
          <p:cNvPr id="11" name="Platshållare för datum 10"/>
          <p:cNvSpPr>
            <a:spLocks noGrp="1"/>
          </p:cNvSpPr>
          <p:nvPr>
            <p:ph type="dt" sz="half" idx="14"/>
          </p:nvPr>
        </p:nvSpPr>
        <p:spPr/>
        <p:txBody>
          <a:bodyPr/>
          <a:lstStyle/>
          <a:p>
            <a:r>
              <a:rPr lang="sv-SE" smtClean="0"/>
              <a:t>20XX-XX-XX</a:t>
            </a:r>
            <a:endParaRPr lang="sv-SE" dirty="0"/>
          </a:p>
        </p:txBody>
      </p:sp>
      <p:sp>
        <p:nvSpPr>
          <p:cNvPr id="12" name="Platshållare för sidfot 11"/>
          <p:cNvSpPr>
            <a:spLocks noGrp="1"/>
          </p:cNvSpPr>
          <p:nvPr>
            <p:ph type="ftr" sz="quarter" idx="15"/>
          </p:nvPr>
        </p:nvSpPr>
        <p:spPr/>
        <p:txBody>
          <a:bodyPr/>
          <a:lstStyle/>
          <a:p>
            <a:r>
              <a:rPr lang="sv-SE" smtClean="0"/>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4" name="textruta 13"/>
          <p:cNvSpPr txBox="1"/>
          <p:nvPr userDrawn="1"/>
        </p:nvSpPr>
        <p:spPr>
          <a:xfrm>
            <a:off x="9324528" y="2132856"/>
            <a:ext cx="1584176" cy="2031325"/>
          </a:xfrm>
          <a:prstGeom prst="rect">
            <a:avLst/>
          </a:prstGeom>
          <a:noFill/>
        </p:spPr>
        <p:txBody>
          <a:bodyPr wrap="square" rtlCol="0">
            <a:spAutoFit/>
          </a:bodyPr>
          <a:lstStyle/>
          <a:p>
            <a:r>
              <a:rPr lang="sv-SE" sz="1400" dirty="0" smtClean="0">
                <a:solidFill>
                  <a:schemeClr val="tx2"/>
                </a:solidFill>
              </a:rPr>
              <a:t>Klicka på </a:t>
            </a:r>
            <a:r>
              <a:rPr lang="sv-SE" sz="1400" b="1" dirty="0" smtClean="0">
                <a:solidFill>
                  <a:schemeClr val="tx2"/>
                </a:solidFill>
              </a:rPr>
              <a:t>STHLM</a:t>
            </a:r>
            <a:r>
              <a:rPr lang="sv-SE" sz="1400" baseline="0" dirty="0" smtClean="0">
                <a:solidFill>
                  <a:schemeClr val="tx2"/>
                </a:solidFill>
              </a:rPr>
              <a:t> </a:t>
            </a:r>
            <a:r>
              <a:rPr lang="sv-SE" sz="1400" b="1" baseline="0" dirty="0" smtClean="0">
                <a:solidFill>
                  <a:schemeClr val="tx2"/>
                </a:solidFill>
              </a:rPr>
              <a:t>bilder</a:t>
            </a:r>
            <a:r>
              <a:rPr lang="sv-SE" sz="1400" baseline="0" dirty="0" smtClean="0">
                <a:solidFill>
                  <a:schemeClr val="tx2"/>
                </a:solidFill>
              </a:rPr>
              <a:t> för att lägga till en bild. Om du har en egen bild, klicka direkt på ikonen som visas i rutan här till vänster på sidan.</a:t>
            </a:r>
            <a:endParaRPr lang="sv-SE" sz="1400" dirty="0" smtClean="0">
              <a:solidFill>
                <a:schemeClr val="tx2"/>
              </a:solidFill>
            </a:endParaRPr>
          </a:p>
        </p:txBody>
      </p:sp>
    </p:spTree>
    <p:extLst>
      <p:ext uri="{BB962C8B-B14F-4D97-AF65-F5344CB8AC3E}">
        <p14:creationId xmlns:p14="http://schemas.microsoft.com/office/powerpoint/2010/main" val="205827376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smtClean="0"/>
              <a:t>Klicka här för att ändra format</a:t>
            </a:r>
            <a:endParaRPr lang="sv-SE" dirty="0"/>
          </a:p>
        </p:txBody>
      </p:sp>
      <p:sp>
        <p:nvSpPr>
          <p:cNvPr id="9" name="Platshållare för bild 8"/>
          <p:cNvSpPr>
            <a:spLocks noGrp="1"/>
          </p:cNvSpPr>
          <p:nvPr>
            <p:ph type="pic" sz="quarter" idx="13"/>
          </p:nvPr>
        </p:nvSpPr>
        <p:spPr>
          <a:xfrm>
            <a:off x="457200" y="1439999"/>
            <a:ext cx="8219256" cy="4294051"/>
          </a:xfrm>
        </p:spPr>
        <p:txBody>
          <a:bodyPr/>
          <a:lstStyle>
            <a:lvl1pPr marL="0" indent="0">
              <a:buFontTx/>
              <a:buNone/>
              <a:defRPr/>
            </a:lvl1pPr>
          </a:lstStyle>
          <a:p>
            <a:r>
              <a:rPr lang="sv-SE" smtClean="0"/>
              <a:t>Klicka på ikonen för att lägga till en bild</a:t>
            </a:r>
            <a:endParaRPr lang="sv-SE" dirty="0"/>
          </a:p>
        </p:txBody>
      </p:sp>
      <p:sp>
        <p:nvSpPr>
          <p:cNvPr id="8" name="Platshållare för text 4"/>
          <p:cNvSpPr>
            <a:spLocks noGrp="1"/>
          </p:cNvSpPr>
          <p:nvPr>
            <p:ph type="body" sz="quarter" idx="17" hasCustomPrompt="1"/>
          </p:nvPr>
        </p:nvSpPr>
        <p:spPr>
          <a:xfrm>
            <a:off x="460375" y="5733256"/>
            <a:ext cx="8218800" cy="180000"/>
          </a:xfrm>
        </p:spPr>
        <p:txBody>
          <a:bodyPr/>
          <a:lstStyle>
            <a:lvl1pPr marL="0" indent="0">
              <a:buNone/>
              <a:defRPr sz="1000" baseline="0"/>
            </a:lvl1pPr>
          </a:lstStyle>
          <a:p>
            <a:pPr lvl="0"/>
            <a:r>
              <a:rPr lang="sv-SE" dirty="0" smtClean="0"/>
              <a:t>Skriv </a:t>
            </a:r>
            <a:r>
              <a:rPr lang="sv-SE" dirty="0" err="1" smtClean="0"/>
              <a:t>ev</a:t>
            </a:r>
            <a:r>
              <a:rPr lang="sv-SE" dirty="0" smtClean="0"/>
              <a:t> källa</a:t>
            </a:r>
            <a:endParaRPr lang="sv-SE" dirty="0"/>
          </a:p>
        </p:txBody>
      </p:sp>
      <p:sp>
        <p:nvSpPr>
          <p:cNvPr id="5" name="Platshållare för datum 4"/>
          <p:cNvSpPr>
            <a:spLocks noGrp="1"/>
          </p:cNvSpPr>
          <p:nvPr>
            <p:ph type="dt" sz="half" idx="14"/>
          </p:nvPr>
        </p:nvSpPr>
        <p:spPr/>
        <p:txBody>
          <a:bodyPr/>
          <a:lstStyle/>
          <a:p>
            <a:r>
              <a:rPr lang="sv-SE" smtClean="0"/>
              <a:t>20XX-XX-XX</a:t>
            </a:r>
            <a:endParaRPr lang="sv-SE" dirty="0"/>
          </a:p>
        </p:txBody>
      </p:sp>
      <p:sp>
        <p:nvSpPr>
          <p:cNvPr id="6" name="Platshållare för sidfot 5"/>
          <p:cNvSpPr>
            <a:spLocks noGrp="1"/>
          </p:cNvSpPr>
          <p:nvPr>
            <p:ph type="ftr" sz="quarter" idx="15"/>
          </p:nvPr>
        </p:nvSpPr>
        <p:spPr/>
        <p:txBody>
          <a:bodyPr/>
          <a:lstStyle/>
          <a:p>
            <a:r>
              <a:rPr lang="sv-SE" smtClean="0"/>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smtClean="0">
                <a:solidFill>
                  <a:schemeClr val="tx2"/>
                </a:solidFill>
              </a:rPr>
              <a:t>Klicka på </a:t>
            </a:r>
            <a:r>
              <a:rPr lang="sv-SE" sz="1400" b="1" dirty="0" smtClean="0">
                <a:solidFill>
                  <a:schemeClr val="tx2"/>
                </a:solidFill>
              </a:rPr>
              <a:t>STHLM</a:t>
            </a:r>
            <a:r>
              <a:rPr lang="sv-SE" sz="1400" baseline="0" dirty="0" smtClean="0">
                <a:solidFill>
                  <a:schemeClr val="tx2"/>
                </a:solidFill>
              </a:rPr>
              <a:t> </a:t>
            </a:r>
            <a:r>
              <a:rPr lang="sv-SE" sz="1400" b="1" baseline="0" dirty="0" smtClean="0">
                <a:solidFill>
                  <a:schemeClr val="tx2"/>
                </a:solidFill>
              </a:rPr>
              <a:t>bilder</a:t>
            </a:r>
            <a:r>
              <a:rPr lang="sv-SE" sz="1400" baseline="0" dirty="0" smtClean="0">
                <a:solidFill>
                  <a:schemeClr val="tx2"/>
                </a:solidFill>
              </a:rPr>
              <a:t> för att lägga till en bild. Om du har en egen bild, klicka direkt på ikonen som visas i rutan här till vänster på sidan.</a:t>
            </a:r>
            <a:endParaRPr lang="sv-SE" sz="1400" dirty="0" smtClean="0">
              <a:solidFill>
                <a:schemeClr val="tx2"/>
              </a:solidFill>
            </a:endParaRPr>
          </a:p>
        </p:txBody>
      </p:sp>
    </p:spTree>
    <p:extLst>
      <p:ext uri="{BB962C8B-B14F-4D97-AF65-F5344CB8AC3E}">
        <p14:creationId xmlns:p14="http://schemas.microsoft.com/office/powerpoint/2010/main" val="101896380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smtClean="0"/>
              <a:t>Klicka här för att ändra format</a:t>
            </a:r>
            <a:endParaRPr lang="sv-SE" dirty="0"/>
          </a:p>
        </p:txBody>
      </p:sp>
      <p:sp>
        <p:nvSpPr>
          <p:cNvPr id="3" name="Platshållare för text 2"/>
          <p:cNvSpPr>
            <a:spLocks noGrp="1"/>
          </p:cNvSpPr>
          <p:nvPr>
            <p:ph type="body" idx="1"/>
          </p:nvPr>
        </p:nvSpPr>
        <p:spPr>
          <a:xfrm>
            <a:off x="4572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4572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7988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47988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4"/>
          <p:cNvSpPr>
            <a:spLocks noGrp="1"/>
          </p:cNvSpPr>
          <p:nvPr>
            <p:ph type="body" sz="quarter" idx="17" hasCustomPrompt="1"/>
          </p:nvPr>
        </p:nvSpPr>
        <p:spPr>
          <a:xfrm>
            <a:off x="457200" y="5661248"/>
            <a:ext cx="3888000" cy="180000"/>
          </a:xfrm>
        </p:spPr>
        <p:txBody>
          <a:bodyPr/>
          <a:lstStyle>
            <a:lvl1pPr marL="0" indent="0">
              <a:buNone/>
              <a:defRPr sz="1000" baseline="0"/>
            </a:lvl1pPr>
          </a:lstStyle>
          <a:p>
            <a:pPr lvl="0"/>
            <a:r>
              <a:rPr lang="sv-SE" dirty="0" smtClean="0"/>
              <a:t>Skriv </a:t>
            </a:r>
            <a:r>
              <a:rPr lang="sv-SE" dirty="0" err="1" smtClean="0"/>
              <a:t>ev</a:t>
            </a:r>
            <a:r>
              <a:rPr lang="sv-SE" dirty="0" smtClean="0"/>
              <a:t> källa</a:t>
            </a:r>
            <a:endParaRPr lang="sv-SE" dirty="0"/>
          </a:p>
        </p:txBody>
      </p:sp>
      <p:sp>
        <p:nvSpPr>
          <p:cNvPr id="11" name="Platshållare för text 4"/>
          <p:cNvSpPr>
            <a:spLocks noGrp="1"/>
          </p:cNvSpPr>
          <p:nvPr>
            <p:ph type="body" sz="quarter" idx="18" hasCustomPrompt="1"/>
          </p:nvPr>
        </p:nvSpPr>
        <p:spPr>
          <a:xfrm>
            <a:off x="4798800" y="5661248"/>
            <a:ext cx="3888000" cy="180000"/>
          </a:xfrm>
        </p:spPr>
        <p:txBody>
          <a:bodyPr/>
          <a:lstStyle>
            <a:lvl1pPr marL="0" indent="0">
              <a:buNone/>
              <a:defRPr sz="1000" baseline="0"/>
            </a:lvl1pPr>
          </a:lstStyle>
          <a:p>
            <a:pPr lvl="0"/>
            <a:r>
              <a:rPr lang="sv-SE" dirty="0" smtClean="0"/>
              <a:t>Skriv </a:t>
            </a:r>
            <a:r>
              <a:rPr lang="sv-SE" dirty="0" err="1" smtClean="0"/>
              <a:t>ev</a:t>
            </a:r>
            <a:r>
              <a:rPr lang="sv-SE" dirty="0" smtClean="0"/>
              <a:t> källa</a:t>
            </a:r>
            <a:endParaRPr lang="sv-SE" dirty="0"/>
          </a:p>
        </p:txBody>
      </p:sp>
      <p:sp>
        <p:nvSpPr>
          <p:cNvPr id="13" name="Platshållare för datum 12"/>
          <p:cNvSpPr>
            <a:spLocks noGrp="1"/>
          </p:cNvSpPr>
          <p:nvPr>
            <p:ph type="dt" sz="half" idx="10"/>
          </p:nvPr>
        </p:nvSpPr>
        <p:spPr/>
        <p:txBody>
          <a:bodyPr/>
          <a:lstStyle/>
          <a:p>
            <a:r>
              <a:rPr lang="sv-SE" smtClean="0"/>
              <a:t>20XX-XX-XX</a:t>
            </a:r>
            <a:endParaRPr lang="sv-SE" dirty="0"/>
          </a:p>
        </p:txBody>
      </p:sp>
      <p:sp>
        <p:nvSpPr>
          <p:cNvPr id="14" name="Platshållare för sidfot 13"/>
          <p:cNvSpPr>
            <a:spLocks noGrp="1"/>
          </p:cNvSpPr>
          <p:nvPr>
            <p:ph type="ftr" sz="quarter" idx="11"/>
          </p:nvPr>
        </p:nvSpPr>
        <p:spPr/>
        <p:txBody>
          <a:bodyPr/>
          <a:lstStyle/>
          <a:p>
            <a:r>
              <a:rPr lang="sv-SE" smtClean="0"/>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5103385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10" Type="http://schemas.openxmlformats.org/officeDocument/2006/relationships/image" Target="../media/image2.png"/><Relationship Id="rId4" Type="http://schemas.openxmlformats.org/officeDocument/2006/relationships/slideLayout" Target="../slideLayouts/slideLayout73.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10" Type="http://schemas.openxmlformats.org/officeDocument/2006/relationships/image" Target="../media/image2.png"/><Relationship Id="rId4" Type="http://schemas.openxmlformats.org/officeDocument/2006/relationships/slideLayout" Target="../slideLayouts/slideLayout81.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image" Target="../media/image3.emf"/><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theme" Target="../theme/theme13.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image" Target="../media/image2.png"/><Relationship Id="rId4" Type="http://schemas.openxmlformats.org/officeDocument/2006/relationships/slideLayout" Target="../slideLayouts/slideLayout5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en-US" dirty="0"/>
          </a:p>
        </p:txBody>
      </p:sp>
      <p:sp>
        <p:nvSpPr>
          <p:cNvPr id="3" name="Platshållare för text 2"/>
          <p:cNvSpPr>
            <a:spLocks noGrp="1"/>
          </p:cNvSpPr>
          <p:nvPr>
            <p:ph type="body" idx="1"/>
          </p:nvPr>
        </p:nvSpPr>
        <p:spPr>
          <a:xfrm>
            <a:off x="457200" y="1600201"/>
            <a:ext cx="8229600" cy="4205064"/>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7" name="Platshållare för datum 4"/>
          <p:cNvSpPr>
            <a:spLocks noGrp="1"/>
          </p:cNvSpPr>
          <p:nvPr>
            <p:ph type="dt" sz="half" idx="2"/>
          </p:nvPr>
        </p:nvSpPr>
        <p:spPr>
          <a:xfrm>
            <a:off x="6556420" y="6288054"/>
            <a:ext cx="2133600" cy="165282"/>
          </a:xfrm>
          <a:prstGeom prst="rect">
            <a:avLst/>
          </a:prstGeom>
        </p:spPr>
        <p:txBody>
          <a:bodyPr tIns="36000" rIns="0" bIns="0"/>
          <a:lstStyle>
            <a:lvl1pPr algn="r">
              <a:defRPr sz="1000">
                <a:solidFill>
                  <a:schemeClr val="tx1"/>
                </a:solidFill>
              </a:defRPr>
            </a:lvl1pPr>
          </a:lstStyle>
          <a:p>
            <a:fld id="{F694B218-3DE3-4178-8442-88C7D5609640}" type="datetime1">
              <a:rPr lang="sv-SE" smtClean="0"/>
              <a:pPr/>
              <a:t>2021-04-20</a:t>
            </a:fld>
            <a:endParaRPr lang="en-US" dirty="0"/>
          </a:p>
        </p:txBody>
      </p:sp>
      <p:sp>
        <p:nvSpPr>
          <p:cNvPr id="8" name="Platshållare för sidfot 5"/>
          <p:cNvSpPr>
            <a:spLocks noGrp="1"/>
          </p:cNvSpPr>
          <p:nvPr>
            <p:ph type="ftr" sz="quarter" idx="3"/>
          </p:nvPr>
        </p:nvSpPr>
        <p:spPr>
          <a:xfrm>
            <a:off x="5796136" y="6091709"/>
            <a:ext cx="2895600" cy="241300"/>
          </a:xfrm>
          <a:prstGeom prst="rect">
            <a:avLst/>
          </a:prstGeom>
        </p:spPr>
        <p:txBody>
          <a:bodyPr rIns="0"/>
          <a:lstStyle>
            <a:lvl1pPr algn="r">
              <a:defRPr sz="1000">
                <a:solidFill>
                  <a:schemeClr val="tx1"/>
                </a:solidFill>
              </a:defRPr>
            </a:lvl1pPr>
          </a:lstStyle>
          <a:p>
            <a:endParaRPr lang="en-US" dirty="0"/>
          </a:p>
        </p:txBody>
      </p:sp>
      <p:sp>
        <p:nvSpPr>
          <p:cNvPr id="9" name="Platshållare för bildnummer 6"/>
          <p:cNvSpPr>
            <a:spLocks noGrp="1"/>
          </p:cNvSpPr>
          <p:nvPr>
            <p:ph type="sldNum" sz="quarter" idx="4"/>
          </p:nvPr>
        </p:nvSpPr>
        <p:spPr>
          <a:xfrm>
            <a:off x="6553200" y="6453336"/>
            <a:ext cx="2133600" cy="154456"/>
          </a:xfrm>
          <a:prstGeom prst="rect">
            <a:avLst/>
          </a:prstGeom>
        </p:spPr>
        <p:txBody>
          <a:bodyPr tIns="18000" rIns="0" bIns="72000"/>
          <a:lstStyle>
            <a:lvl1pPr algn="r">
              <a:defRPr sz="1000">
                <a:solidFill>
                  <a:schemeClr val="tx1"/>
                </a:solidFill>
              </a:defRPr>
            </a:lvl1pPr>
          </a:lstStyle>
          <a:p>
            <a:r>
              <a:rPr lang="en-US" dirty="0" smtClean="0"/>
              <a:t>Sid </a:t>
            </a:r>
            <a:fld id="{625BFF1C-0550-4892-A058-F5526EA5680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smtClean="0"/>
              <a:t>Klicka här för att ändra format</a:t>
            </a:r>
            <a:endParaRPr lang="sv-SE" dirty="0"/>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D87E47-B018-4D9F-BACF-B33E4383886C}" type="datetime1">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2021-04-20</a:t>
            </a:fld>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srgbClr val="000000"/>
                </a:solidFill>
                <a:effectLst/>
                <a:uLnTx/>
                <a:uFillTx/>
                <a:latin typeface="Arial"/>
                <a:ea typeface="+mn-ea"/>
                <a:cs typeface="+mn-cs"/>
              </a:rPr>
              <a:t>Sida </a:t>
            </a:r>
            <a:fld id="{42A5867E-8ECA-40F1-9DD6-AE7AFDFAA899}" type="slidenum">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srgbClr val="000000"/>
                </a:solidFill>
                <a:effectLst/>
                <a:uLnTx/>
                <a:uFillTx/>
                <a:latin typeface="Arial"/>
                <a:ea typeface="+mn-ea"/>
                <a:cs typeface="+mn-cs"/>
              </a:rPr>
              <a:t> </a:t>
            </a:r>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Bildobjekt 8" descr="StockholmsStad_logot#21B0A5.png"/>
          <p:cNvPicPr>
            <a:picLocks noChangeAspect="1"/>
          </p:cNvPicPr>
          <p:nvPr/>
        </p:nvPicPr>
        <p:blipFill>
          <a:blip r:embed="rId10" cstate="screen"/>
          <a:stretch>
            <a:fillRect/>
          </a:stretch>
        </p:blipFill>
        <p:spPr>
          <a:xfrm>
            <a:off x="477525" y="5954400"/>
            <a:ext cx="1613919" cy="548641"/>
          </a:xfrm>
          <a:prstGeom prst="rect">
            <a:avLst/>
          </a:prstGeom>
        </p:spPr>
      </p:pic>
    </p:spTree>
    <p:extLst>
      <p:ext uri="{BB962C8B-B14F-4D97-AF65-F5344CB8AC3E}">
        <p14:creationId xmlns:p14="http://schemas.microsoft.com/office/powerpoint/2010/main" val="397949754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smtClean="0"/>
              <a:t>Klicka här för att ändra format</a:t>
            </a:r>
            <a:endParaRPr lang="sv-SE" dirty="0"/>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fld id="{8FD87E47-B018-4D9F-BACF-B33E4383886C}" type="datetime1">
              <a:rPr lang="sv-SE" smtClean="0"/>
              <a:pPr/>
              <a:t>2021-04-20</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smtClean="0"/>
              <a:t>Sida </a:t>
            </a:r>
            <a:fld id="{42A5867E-8ECA-40F1-9DD6-AE7AFDFAA899}" type="slidenum">
              <a:rPr lang="sv-SE" smtClean="0"/>
              <a:pPr/>
              <a:t>‹#›</a:t>
            </a:fld>
            <a:endParaRPr lang="sv-SE" dirty="0"/>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smtClean="0"/>
              <a:t> </a:t>
            </a:r>
            <a:endParaRPr lang="sv-SE" dirty="0"/>
          </a:p>
        </p:txBody>
      </p:sp>
      <p:pic>
        <p:nvPicPr>
          <p:cNvPr id="9" name="Bildobjekt 8" descr="StockholmsStad_logot#21B0A5.png"/>
          <p:cNvPicPr>
            <a:picLocks noChangeAspect="1"/>
          </p:cNvPicPr>
          <p:nvPr/>
        </p:nvPicPr>
        <p:blipFill>
          <a:blip r:embed="rId10" cstate="screen"/>
          <a:stretch>
            <a:fillRect/>
          </a:stretch>
        </p:blipFill>
        <p:spPr>
          <a:xfrm>
            <a:off x="477525" y="5954400"/>
            <a:ext cx="1613919" cy="548641"/>
          </a:xfrm>
          <a:prstGeom prst="rect">
            <a:avLst/>
          </a:prstGeom>
        </p:spPr>
      </p:pic>
    </p:spTree>
    <p:extLst>
      <p:ext uri="{BB962C8B-B14F-4D97-AF65-F5344CB8AC3E}">
        <p14:creationId xmlns:p14="http://schemas.microsoft.com/office/powerpoint/2010/main" val="3731052105"/>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457200"/>
            <a:ext cx="8229600" cy="831600"/>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440001"/>
            <a:ext cx="7283152" cy="4294050"/>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894800" y="6312141"/>
            <a:ext cx="792000" cy="144000"/>
          </a:xfrm>
          <a:prstGeom prst="rect">
            <a:avLst/>
          </a:prstGeom>
        </p:spPr>
        <p:txBody>
          <a:bodyPr vert="horz" lIns="0" tIns="0" rIns="0" bIns="0" rtlCol="0" anchor="ctr"/>
          <a:lstStyle>
            <a:lvl1pPr algn="r">
              <a:defRPr sz="800">
                <a:solidFill>
                  <a:schemeClr val="tx1"/>
                </a:solidFill>
              </a:defRPr>
            </a:lvl1pPr>
          </a:lstStyle>
          <a:p>
            <a:r>
              <a:rPr lang="sv-SE" smtClean="0"/>
              <a:t>20XX-XX-XX</a:t>
            </a:r>
            <a:endParaRPr lang="sv-SE" dirty="0"/>
          </a:p>
        </p:txBody>
      </p:sp>
      <p:sp>
        <p:nvSpPr>
          <p:cNvPr id="5" name="Platshållare för sidfot 4"/>
          <p:cNvSpPr>
            <a:spLocks noGrp="1"/>
          </p:cNvSpPr>
          <p:nvPr>
            <p:ph type="ftr" sz="quarter" idx="3"/>
          </p:nvPr>
        </p:nvSpPr>
        <p:spPr>
          <a:xfrm>
            <a:off x="2178000" y="6451624"/>
            <a:ext cx="4788000" cy="144000"/>
          </a:xfrm>
          <a:prstGeom prst="rect">
            <a:avLst/>
          </a:prstGeom>
        </p:spPr>
        <p:txBody>
          <a:bodyPr vert="horz" lIns="0" tIns="0" rIns="0" bIns="0" rtlCol="0" anchor="ctr"/>
          <a:lstStyle>
            <a:lvl1pPr algn="ctr">
              <a:defRPr sz="800">
                <a:solidFill>
                  <a:schemeClr val="tx1"/>
                </a:solidFill>
              </a:defRPr>
            </a:lvl1pPr>
          </a:lstStyle>
          <a:p>
            <a:r>
              <a:rPr lang="sv-SE" smtClean="0"/>
              <a:t>Skriv eventuell sidfot här</a:t>
            </a:r>
            <a:endParaRPr lang="sv-SE" dirty="0"/>
          </a:p>
        </p:txBody>
      </p:sp>
      <p:sp>
        <p:nvSpPr>
          <p:cNvPr id="6" name="Platshållare för bildnummer 5"/>
          <p:cNvSpPr>
            <a:spLocks noGrp="1"/>
          </p:cNvSpPr>
          <p:nvPr>
            <p:ph type="sldNum" sz="quarter" idx="4"/>
          </p:nvPr>
        </p:nvSpPr>
        <p:spPr>
          <a:xfrm>
            <a:off x="8182800" y="6451624"/>
            <a:ext cx="504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dirty="0"/>
          </a:p>
        </p:txBody>
      </p:sp>
      <p:pic>
        <p:nvPicPr>
          <p:cNvPr id="7" name="Bildobjekt 6"/>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67543" y="6279952"/>
            <a:ext cx="1156816" cy="396000"/>
          </a:xfrm>
          <a:prstGeom prst="rect">
            <a:avLst/>
          </a:prstGeom>
        </p:spPr>
      </p:pic>
    </p:spTree>
    <p:extLst>
      <p:ext uri="{BB962C8B-B14F-4D97-AF65-F5344CB8AC3E}">
        <p14:creationId xmlns:p14="http://schemas.microsoft.com/office/powerpoint/2010/main" val="1050499240"/>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Lst>
  <p:timing>
    <p:tnLst>
      <p:par>
        <p:cTn id="1" dur="indefinite" restart="never" nodeType="tmRoot"/>
      </p:par>
    </p:tnLst>
  </p:timing>
  <p:hf sldNum="0"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8" name="Platshållare för sidfot 7"/>
          <p:cNvSpPr>
            <a:spLocks noGrp="1"/>
          </p:cNvSpPr>
          <p:nvPr>
            <p:ph type="ftr" sz="quarter" idx="3"/>
          </p:nvPr>
        </p:nvSpPr>
        <p:spPr>
          <a:xfrm>
            <a:off x="3260725" y="6175375"/>
            <a:ext cx="2895600" cy="365125"/>
          </a:xfrm>
          <a:prstGeom prst="rect">
            <a:avLst/>
          </a:prstGeom>
        </p:spPr>
        <p:txBody>
          <a:bodyPr vert="horz" lIns="91440" tIns="45720" rIns="91440" bIns="45720" rtlCol="0" anchor="ctr"/>
          <a:lstStyle>
            <a:lvl1pPr algn="ctr">
              <a:defRPr sz="1000">
                <a:solidFill>
                  <a:srgbClr val="000000"/>
                </a:solidFill>
              </a:defRPr>
            </a:lvl1pPr>
          </a:lstStyle>
          <a:p>
            <a:pPr algn="l"/>
            <a:r>
              <a:rPr lang="sv-SE" dirty="0" smtClean="0"/>
              <a:t> </a:t>
            </a:r>
            <a:endParaRPr lang="sv-SE" dirty="0"/>
          </a:p>
        </p:txBody>
      </p:sp>
      <p:sp>
        <p:nvSpPr>
          <p:cNvPr id="4" name="Platshållare för rubrik 3"/>
          <p:cNvSpPr>
            <a:spLocks noGrp="1"/>
          </p:cNvSpPr>
          <p:nvPr>
            <p:ph type="title"/>
          </p:nvPr>
        </p:nvSpPr>
        <p:spPr>
          <a:xfrm>
            <a:off x="457200" y="458105"/>
            <a:ext cx="5490000" cy="970838"/>
          </a:xfrm>
          <a:prstGeom prst="rect">
            <a:avLst/>
          </a:prstGeom>
        </p:spPr>
        <p:txBody>
          <a:bodyPr vert="horz" lIns="0" tIns="0" rIns="0" bIns="0" rtlCol="0" anchor="t" anchorCtr="0">
            <a:normAutofit/>
          </a:bodyPr>
          <a:lstStyle/>
          <a:p>
            <a:r>
              <a:rPr lang="sv-SE" dirty="0" smtClean="0"/>
              <a:t>Klicka här för att ändra format</a:t>
            </a:r>
            <a:endParaRPr lang="sv-SE" dirty="0"/>
          </a:p>
        </p:txBody>
      </p:sp>
      <p:sp>
        <p:nvSpPr>
          <p:cNvPr id="6" name="Platshållare för datum 5"/>
          <p:cNvSpPr>
            <a:spLocks noGrp="1"/>
          </p:cNvSpPr>
          <p:nvPr>
            <p:ph type="dt" sz="half" idx="2"/>
          </p:nvPr>
        </p:nvSpPr>
        <p:spPr>
          <a:xfrm>
            <a:off x="446252" y="6159259"/>
            <a:ext cx="2133600" cy="365125"/>
          </a:xfrm>
          <a:prstGeom prst="rect">
            <a:avLst/>
          </a:prstGeom>
        </p:spPr>
        <p:txBody>
          <a:bodyPr vert="horz" lIns="0" tIns="45720" rIns="0" bIns="45720" rtlCol="0" anchor="ctr"/>
          <a:lstStyle>
            <a:lvl1pPr algn="l">
              <a:defRPr sz="1000">
                <a:solidFill>
                  <a:srgbClr val="F5F3EE"/>
                </a:solidFill>
              </a:defRPr>
            </a:lvl1pPr>
          </a:lstStyle>
          <a:p>
            <a:fld id="{01A8E402-34A5-4504-946F-2FCB50B8D67D}" type="datetime1">
              <a:rPr lang="sv-SE" smtClean="0"/>
              <a:pPr/>
              <a:t>2021-04-20</a:t>
            </a:fld>
            <a:endParaRPr lang="sv-SE" dirty="0"/>
          </a:p>
        </p:txBody>
      </p:sp>
      <p:sp>
        <p:nvSpPr>
          <p:cNvPr id="5" name="textruta 4"/>
          <p:cNvSpPr txBox="1"/>
          <p:nvPr/>
        </p:nvSpPr>
        <p:spPr>
          <a:xfrm>
            <a:off x="3222625" y="6224072"/>
            <a:ext cx="3273425" cy="246221"/>
          </a:xfrm>
          <a:prstGeom prst="rect">
            <a:avLst/>
          </a:prstGeom>
          <a:noFill/>
        </p:spPr>
        <p:txBody>
          <a:bodyPr wrap="square" rtlCol="0">
            <a:spAutoFit/>
          </a:bodyPr>
          <a:lstStyle/>
          <a:p>
            <a:r>
              <a:rPr lang="sv-SE" sz="1000" dirty="0" smtClean="0">
                <a:solidFill>
                  <a:srgbClr val="F5F3EE"/>
                </a:solidFill>
              </a:rPr>
              <a:t>The Capital of Scandinavia</a:t>
            </a:r>
            <a:endParaRPr lang="sv-SE" sz="1000" dirty="0">
              <a:solidFill>
                <a:srgbClr val="F5F3EE"/>
              </a:solidFill>
            </a:endParaRPr>
          </a:p>
        </p:txBody>
      </p:sp>
      <p:sp>
        <p:nvSpPr>
          <p:cNvPr id="7" name="Platshållare för bildnummer 6"/>
          <p:cNvSpPr>
            <a:spLocks noGrp="1"/>
          </p:cNvSpPr>
          <p:nvPr>
            <p:ph type="sldNum" sz="quarter" idx="4"/>
          </p:nvPr>
        </p:nvSpPr>
        <p:spPr>
          <a:xfrm>
            <a:off x="6554788" y="6008688"/>
            <a:ext cx="2133600" cy="365125"/>
          </a:xfrm>
          <a:prstGeom prst="rect">
            <a:avLst/>
          </a:prstGeom>
          <a:noFill/>
          <a:ln>
            <a:noFill/>
          </a:ln>
        </p:spPr>
        <p:txBody>
          <a:bodyPr vert="horz" lIns="0" tIns="0" rIns="0" bIns="0" rtlCol="0" anchor="b" anchorCtr="0"/>
          <a:lstStyle>
            <a:lvl1pPr algn="r">
              <a:defRPr sz="1000" baseline="0">
                <a:solidFill>
                  <a:schemeClr val="tx1">
                    <a:tint val="75000"/>
                  </a:schemeClr>
                </a:solidFill>
              </a:defRPr>
            </a:lvl1pPr>
          </a:lstStyle>
          <a:p>
            <a:fld id="{058C10DC-4A3A-4999-B6F6-CF42AE3DEA22}" type="slidenum">
              <a:rPr lang="sv-SE" smtClean="0"/>
              <a:pPr/>
              <a:t>‹#›</a:t>
            </a:fld>
            <a:endParaRPr lang="sv-SE" dirty="0"/>
          </a:p>
        </p:txBody>
      </p:sp>
    </p:spTree>
    <p:extLst>
      <p:ext uri="{BB962C8B-B14F-4D97-AF65-F5344CB8AC3E}">
        <p14:creationId xmlns:p14="http://schemas.microsoft.com/office/powerpoint/2010/main" val="307388046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Lst>
  <p:hf hdr="0" ftr="0"/>
  <p:txStyles>
    <p:titleStyle>
      <a:lvl1pPr algn="l" defTabSz="914400" rtl="0" eaLnBrk="1" latinLnBrk="0" hangingPunct="1">
        <a:lnSpc>
          <a:spcPts val="2800"/>
        </a:lnSpc>
        <a:spcBef>
          <a:spcPct val="0"/>
        </a:spcBef>
        <a:buNone/>
        <a:defRPr sz="2800" b="1" kern="1200" spc="60" baseline="0">
          <a:solidFill>
            <a:srgbClr val="F5F3EE"/>
          </a:solidFill>
          <a:latin typeface="+mj-lt"/>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3"/>
          </a:xfrm>
          <a:prstGeom prst="rect">
            <a:avLst/>
          </a:prstGeom>
        </p:spPr>
        <p:txBody>
          <a:bodyPr vert="horz" lIns="0" tIns="0" rIns="0" bIns="0" rtlCol="0" anchor="t" anchorCtr="0">
            <a:normAutofit/>
          </a:bodyPr>
          <a:lstStyle/>
          <a:p>
            <a:r>
              <a:rPr lang="sv-SE" dirty="0" smtClean="0"/>
              <a:t>Klicka här för att ändra rubrik</a:t>
            </a:r>
            <a:endParaRPr lang="sv-SE" dirty="0"/>
          </a:p>
        </p:txBody>
      </p:sp>
      <p:sp>
        <p:nvSpPr>
          <p:cNvPr id="13315" name="Platshållare för text 4"/>
          <p:cNvSpPr>
            <a:spLocks noGrp="1"/>
          </p:cNvSpPr>
          <p:nvPr>
            <p:ph type="body" idx="1"/>
          </p:nvPr>
        </p:nvSpPr>
        <p:spPr bwMode="auto">
          <a:xfrm>
            <a:off x="457200" y="1439863"/>
            <a:ext cx="8231188"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316" name="Bildobjekt 11" descr="StockholmsStad_logot#21B0A5.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7200" y="5961063"/>
            <a:ext cx="13858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latshållare för datum 1"/>
          <p:cNvSpPr>
            <a:spLocks noGrp="1"/>
          </p:cNvSpPr>
          <p:nvPr>
            <p:ph type="dt" sz="half" idx="2"/>
          </p:nvPr>
        </p:nvSpPr>
        <p:spPr>
          <a:xfrm>
            <a:off x="6302375" y="6045200"/>
            <a:ext cx="2400300" cy="269875"/>
          </a:xfrm>
          <a:prstGeom prst="rect">
            <a:avLst/>
          </a:prstGeom>
        </p:spPr>
        <p:txBody>
          <a:bodyPr vert="horz" lIns="91440" tIns="45720" rIns="91440" bIns="45720" rtlCol="0" anchor="ctr"/>
          <a:lstStyle>
            <a:lvl1pPr algn="r" fontAlgn="auto">
              <a:lnSpc>
                <a:spcPct val="120000"/>
              </a:lnSpc>
              <a:spcBef>
                <a:spcPts val="0"/>
              </a:spcBef>
              <a:spcAft>
                <a:spcPts val="0"/>
              </a:spcAft>
              <a:defRPr sz="1000" b="0" i="0">
                <a:solidFill>
                  <a:schemeClr val="tx1"/>
                </a:solidFill>
                <a:latin typeface="Arial"/>
                <a:ea typeface="+mn-ea"/>
                <a:cs typeface="Arial"/>
              </a:defRPr>
            </a:lvl1pPr>
          </a:lstStyle>
          <a:p>
            <a:pPr defTabSz="457200">
              <a:defRPr/>
            </a:pPr>
            <a:fld id="{5C7C4A05-251D-47A3-B37C-AE845B40C5F7}" type="datetime1">
              <a:rPr lang="sv-SE" smtClean="0">
                <a:solidFill>
                  <a:srgbClr val="000000"/>
                </a:solidFill>
              </a:rPr>
              <a:pPr defTabSz="457200">
                <a:defRPr/>
              </a:pPr>
              <a:t>2021-04-20</a:t>
            </a:fld>
            <a:endParaRPr lang="sv-SE" dirty="0">
              <a:solidFill>
                <a:srgbClr val="000000"/>
              </a:solidFill>
            </a:endParaRPr>
          </a:p>
        </p:txBody>
      </p:sp>
      <p:sp>
        <p:nvSpPr>
          <p:cNvPr id="15" name="Platshållare för bildnummer 2"/>
          <p:cNvSpPr>
            <a:spLocks noGrp="1"/>
          </p:cNvSpPr>
          <p:nvPr>
            <p:ph type="sldNum" sz="quarter" idx="4"/>
          </p:nvPr>
        </p:nvSpPr>
        <p:spPr>
          <a:xfrm>
            <a:off x="6302375" y="6230938"/>
            <a:ext cx="2400300" cy="274637"/>
          </a:xfrm>
          <a:prstGeom prst="rect">
            <a:avLst/>
          </a:prstGeom>
        </p:spPr>
        <p:txBody>
          <a:bodyPr vert="horz" lIns="91440" tIns="45720" rIns="91440" bIns="45720" rtlCol="0" anchor="ctr"/>
          <a:lstStyle>
            <a:lvl1pPr algn="r" fontAlgn="auto">
              <a:spcBef>
                <a:spcPts val="0"/>
              </a:spcBef>
              <a:spcAft>
                <a:spcPts val="0"/>
              </a:spcAft>
              <a:defRPr sz="1000" b="0" i="0">
                <a:solidFill>
                  <a:srgbClr val="000000"/>
                </a:solidFill>
                <a:latin typeface="Arial"/>
                <a:ea typeface="+mn-ea"/>
                <a:cs typeface="Arial"/>
              </a:defRPr>
            </a:lvl1pPr>
          </a:lstStyle>
          <a:p>
            <a:pPr defTabSz="457200">
              <a:defRPr/>
            </a:pPr>
            <a:r>
              <a:rPr lang="sv-SE"/>
              <a:t>Sid </a:t>
            </a:r>
            <a:fld id="{B2167C8B-471C-3C48-B6ED-D6179B42979E}" type="slidenum">
              <a:rPr lang="sv-SE"/>
              <a:pPr defTabSz="457200">
                <a:defRPr/>
              </a:pPr>
              <a:t>‹#›</a:t>
            </a:fld>
            <a:endParaRPr lang="sv-SE"/>
          </a:p>
        </p:txBody>
      </p:sp>
      <p:sp>
        <p:nvSpPr>
          <p:cNvPr id="10" name="Platshållare för sidfot 2"/>
          <p:cNvSpPr>
            <a:spLocks noGrp="1"/>
          </p:cNvSpPr>
          <p:nvPr>
            <p:ph type="ftr" sz="quarter" idx="3"/>
          </p:nvPr>
        </p:nvSpPr>
        <p:spPr>
          <a:xfrm>
            <a:off x="4622800" y="5864225"/>
            <a:ext cx="4078288" cy="274638"/>
          </a:xfrm>
          <a:prstGeom prst="rect">
            <a:avLst/>
          </a:prstGeom>
        </p:spPr>
        <p:txBody>
          <a:bodyPr vert="horz" lIns="91440" tIns="45720" rIns="91440" bIns="45720" rtlCol="0" anchor="ctr"/>
          <a:lstStyle>
            <a:lvl1pPr algn="r" fontAlgn="auto">
              <a:spcBef>
                <a:spcPts val="0"/>
              </a:spcBef>
              <a:spcAft>
                <a:spcPts val="0"/>
              </a:spcAft>
              <a:defRPr sz="1000" b="1">
                <a:solidFill>
                  <a:schemeClr val="tx1"/>
                </a:solidFill>
                <a:latin typeface="Arial"/>
                <a:ea typeface="+mn-ea"/>
                <a:cs typeface="Arial"/>
              </a:defRPr>
            </a:lvl1pPr>
          </a:lstStyle>
          <a:p>
            <a:pPr defTabSz="457200">
              <a:defRPr/>
            </a:pPr>
            <a:endParaRPr lang="sv-SE">
              <a:solidFill>
                <a:srgbClr val="000000"/>
              </a:solidFill>
            </a:endParaRPr>
          </a:p>
        </p:txBody>
      </p:sp>
    </p:spTree>
    <p:extLst>
      <p:ext uri="{BB962C8B-B14F-4D97-AF65-F5344CB8AC3E}">
        <p14:creationId xmlns:p14="http://schemas.microsoft.com/office/powerpoint/2010/main" val="262428746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3000" b="1" kern="1200" spc="60">
          <a:solidFill>
            <a:srgbClr val="000000"/>
          </a:solidFill>
          <a:latin typeface="+mj-lt"/>
          <a:ea typeface="ＭＳ Ｐゴシック" charset="0"/>
          <a:cs typeface="ＭＳ Ｐゴシック" charset="0"/>
        </a:defRPr>
      </a:lvl1pPr>
      <a:lvl2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2pPr>
      <a:lvl3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3pPr>
      <a:lvl4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4pPr>
      <a:lvl5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5pPr>
      <a:lvl6pPr marL="4572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6pPr>
      <a:lvl7pPr marL="9144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7pPr>
      <a:lvl8pPr marL="13716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8pPr>
      <a:lvl9pPr marL="18288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defRPr sz="2000" kern="1200">
          <a:solidFill>
            <a:srgbClr val="000000"/>
          </a:solidFill>
          <a:latin typeface="+mn-lt"/>
          <a:ea typeface="ＭＳ Ｐゴシック" charset="0"/>
          <a:cs typeface="ＭＳ Ｐゴシック" charset="0"/>
        </a:defRPr>
      </a:lvl1pPr>
      <a:lvl2pPr marL="442913" indent="-261938" algn="l" rtl="0" eaLnBrk="0" fontAlgn="base" hangingPunct="0">
        <a:spcBef>
          <a:spcPct val="20000"/>
        </a:spcBef>
        <a:spcAft>
          <a:spcPct val="0"/>
        </a:spcAft>
        <a:buFont typeface="Arial" charset="0"/>
        <a:buChar char="–"/>
        <a:defRPr sz="2000" kern="1200">
          <a:solidFill>
            <a:srgbClr val="000000"/>
          </a:solidFill>
          <a:latin typeface="+mn-lt"/>
          <a:ea typeface="ＭＳ Ｐゴシック" charset="0"/>
          <a:cs typeface="+mn-cs"/>
        </a:defRPr>
      </a:lvl2pPr>
      <a:lvl3pPr marL="722313" indent="-27622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3pPr>
      <a:lvl4pPr marL="990600" indent="-26987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4pPr>
      <a:lvl5pPr marL="1250950" indent="-26352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3"/>
          </a:xfrm>
          <a:prstGeom prst="rect">
            <a:avLst/>
          </a:prstGeom>
        </p:spPr>
        <p:txBody>
          <a:bodyPr vert="horz" lIns="0" tIns="0" rIns="0" bIns="0" rtlCol="0" anchor="t" anchorCtr="0">
            <a:normAutofit/>
          </a:bodyPr>
          <a:lstStyle/>
          <a:p>
            <a:r>
              <a:rPr lang="sv-SE" dirty="0" smtClean="0"/>
              <a:t>Klicka här för att ändra rubrik</a:t>
            </a:r>
            <a:endParaRPr lang="sv-SE" dirty="0"/>
          </a:p>
        </p:txBody>
      </p:sp>
      <p:sp>
        <p:nvSpPr>
          <p:cNvPr id="13315" name="Platshållare för text 4"/>
          <p:cNvSpPr>
            <a:spLocks noGrp="1"/>
          </p:cNvSpPr>
          <p:nvPr>
            <p:ph type="body" idx="1"/>
          </p:nvPr>
        </p:nvSpPr>
        <p:spPr bwMode="auto">
          <a:xfrm>
            <a:off x="457200" y="1439863"/>
            <a:ext cx="8231188"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316" name="Bildobjekt 11" descr="StockholmsStad_logot#21B0A5.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7200" y="5961063"/>
            <a:ext cx="13858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latshållare för datum 1"/>
          <p:cNvSpPr>
            <a:spLocks noGrp="1"/>
          </p:cNvSpPr>
          <p:nvPr>
            <p:ph type="dt" sz="half" idx="2"/>
          </p:nvPr>
        </p:nvSpPr>
        <p:spPr>
          <a:xfrm>
            <a:off x="6302375" y="6045200"/>
            <a:ext cx="2400300" cy="269875"/>
          </a:xfrm>
          <a:prstGeom prst="rect">
            <a:avLst/>
          </a:prstGeom>
        </p:spPr>
        <p:txBody>
          <a:bodyPr vert="horz" lIns="91440" tIns="45720" rIns="91440" bIns="45720" rtlCol="0" anchor="ctr"/>
          <a:lstStyle>
            <a:lvl1pPr algn="r" fontAlgn="auto">
              <a:lnSpc>
                <a:spcPct val="120000"/>
              </a:lnSpc>
              <a:spcBef>
                <a:spcPts val="0"/>
              </a:spcBef>
              <a:spcAft>
                <a:spcPts val="0"/>
              </a:spcAft>
              <a:defRPr sz="1000" b="0" i="0">
                <a:solidFill>
                  <a:schemeClr val="tx1"/>
                </a:solidFill>
                <a:latin typeface="Arial"/>
                <a:ea typeface="+mn-ea"/>
                <a:cs typeface="Arial"/>
              </a:defRPr>
            </a:lvl1pPr>
          </a:lstStyle>
          <a:p>
            <a:pPr defTabSz="457200">
              <a:defRPr/>
            </a:pPr>
            <a:fld id="{5C7C4A05-251D-47A3-B37C-AE845B40C5F7}" type="datetime1">
              <a:rPr lang="sv-SE" smtClean="0">
                <a:solidFill>
                  <a:srgbClr val="000000"/>
                </a:solidFill>
              </a:rPr>
              <a:pPr defTabSz="457200">
                <a:defRPr/>
              </a:pPr>
              <a:t>2021-04-20</a:t>
            </a:fld>
            <a:endParaRPr lang="sv-SE" dirty="0">
              <a:solidFill>
                <a:srgbClr val="000000"/>
              </a:solidFill>
            </a:endParaRPr>
          </a:p>
        </p:txBody>
      </p:sp>
      <p:sp>
        <p:nvSpPr>
          <p:cNvPr id="15" name="Platshållare för bildnummer 2"/>
          <p:cNvSpPr>
            <a:spLocks noGrp="1"/>
          </p:cNvSpPr>
          <p:nvPr>
            <p:ph type="sldNum" sz="quarter" idx="4"/>
          </p:nvPr>
        </p:nvSpPr>
        <p:spPr>
          <a:xfrm>
            <a:off x="6302375" y="6230938"/>
            <a:ext cx="2400300" cy="274637"/>
          </a:xfrm>
          <a:prstGeom prst="rect">
            <a:avLst/>
          </a:prstGeom>
        </p:spPr>
        <p:txBody>
          <a:bodyPr vert="horz" lIns="91440" tIns="45720" rIns="91440" bIns="45720" rtlCol="0" anchor="ctr"/>
          <a:lstStyle>
            <a:lvl1pPr algn="r" fontAlgn="auto">
              <a:spcBef>
                <a:spcPts val="0"/>
              </a:spcBef>
              <a:spcAft>
                <a:spcPts val="0"/>
              </a:spcAft>
              <a:defRPr sz="1000" b="0" i="0">
                <a:solidFill>
                  <a:srgbClr val="000000"/>
                </a:solidFill>
                <a:latin typeface="Arial"/>
                <a:ea typeface="+mn-ea"/>
                <a:cs typeface="Arial"/>
              </a:defRPr>
            </a:lvl1pPr>
          </a:lstStyle>
          <a:p>
            <a:pPr defTabSz="457200">
              <a:defRPr/>
            </a:pPr>
            <a:r>
              <a:rPr lang="sv-SE"/>
              <a:t>Sid </a:t>
            </a:r>
            <a:fld id="{B2167C8B-471C-3C48-B6ED-D6179B42979E}" type="slidenum">
              <a:rPr lang="sv-SE"/>
              <a:pPr defTabSz="457200">
                <a:defRPr/>
              </a:pPr>
              <a:t>‹#›</a:t>
            </a:fld>
            <a:endParaRPr lang="sv-SE"/>
          </a:p>
        </p:txBody>
      </p:sp>
      <p:sp>
        <p:nvSpPr>
          <p:cNvPr id="10" name="Platshållare för sidfot 2"/>
          <p:cNvSpPr>
            <a:spLocks noGrp="1"/>
          </p:cNvSpPr>
          <p:nvPr>
            <p:ph type="ftr" sz="quarter" idx="3"/>
          </p:nvPr>
        </p:nvSpPr>
        <p:spPr>
          <a:xfrm>
            <a:off x="4622800" y="5864225"/>
            <a:ext cx="4078288" cy="274638"/>
          </a:xfrm>
          <a:prstGeom prst="rect">
            <a:avLst/>
          </a:prstGeom>
        </p:spPr>
        <p:txBody>
          <a:bodyPr vert="horz" lIns="91440" tIns="45720" rIns="91440" bIns="45720" rtlCol="0" anchor="ctr"/>
          <a:lstStyle>
            <a:lvl1pPr algn="r" fontAlgn="auto">
              <a:spcBef>
                <a:spcPts val="0"/>
              </a:spcBef>
              <a:spcAft>
                <a:spcPts val="0"/>
              </a:spcAft>
              <a:defRPr sz="1000" b="1">
                <a:solidFill>
                  <a:schemeClr val="tx1"/>
                </a:solidFill>
                <a:latin typeface="Arial"/>
                <a:ea typeface="+mn-ea"/>
                <a:cs typeface="Arial"/>
              </a:defRPr>
            </a:lvl1pPr>
          </a:lstStyle>
          <a:p>
            <a:pPr defTabSz="457200">
              <a:defRPr/>
            </a:pPr>
            <a:endParaRPr lang="sv-SE">
              <a:solidFill>
                <a:srgbClr val="000000"/>
              </a:solidFill>
            </a:endParaRPr>
          </a:p>
        </p:txBody>
      </p:sp>
    </p:spTree>
    <p:extLst>
      <p:ext uri="{BB962C8B-B14F-4D97-AF65-F5344CB8AC3E}">
        <p14:creationId xmlns:p14="http://schemas.microsoft.com/office/powerpoint/2010/main" val="127088584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3000" b="1" kern="1200" spc="60">
          <a:solidFill>
            <a:srgbClr val="000000"/>
          </a:solidFill>
          <a:latin typeface="+mj-lt"/>
          <a:ea typeface="ＭＳ Ｐゴシック" charset="0"/>
          <a:cs typeface="ＭＳ Ｐゴシック" charset="0"/>
        </a:defRPr>
      </a:lvl1pPr>
      <a:lvl2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2pPr>
      <a:lvl3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3pPr>
      <a:lvl4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4pPr>
      <a:lvl5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5pPr>
      <a:lvl6pPr marL="4572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6pPr>
      <a:lvl7pPr marL="9144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7pPr>
      <a:lvl8pPr marL="13716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8pPr>
      <a:lvl9pPr marL="18288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defRPr sz="2000" kern="1200">
          <a:solidFill>
            <a:srgbClr val="000000"/>
          </a:solidFill>
          <a:latin typeface="+mn-lt"/>
          <a:ea typeface="ＭＳ Ｐゴシック" charset="0"/>
          <a:cs typeface="ＭＳ Ｐゴシック" charset="0"/>
        </a:defRPr>
      </a:lvl1pPr>
      <a:lvl2pPr marL="442913" indent="-261938" algn="l" rtl="0" eaLnBrk="0" fontAlgn="base" hangingPunct="0">
        <a:spcBef>
          <a:spcPct val="20000"/>
        </a:spcBef>
        <a:spcAft>
          <a:spcPct val="0"/>
        </a:spcAft>
        <a:buFont typeface="Arial" charset="0"/>
        <a:buChar char="–"/>
        <a:defRPr sz="2000" kern="1200">
          <a:solidFill>
            <a:srgbClr val="000000"/>
          </a:solidFill>
          <a:latin typeface="+mn-lt"/>
          <a:ea typeface="ＭＳ Ｐゴシック" charset="0"/>
          <a:cs typeface="+mn-cs"/>
        </a:defRPr>
      </a:lvl2pPr>
      <a:lvl3pPr marL="722313" indent="-27622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3pPr>
      <a:lvl4pPr marL="990600" indent="-26987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4pPr>
      <a:lvl5pPr marL="1250950" indent="-26352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3"/>
          </a:xfrm>
          <a:prstGeom prst="rect">
            <a:avLst/>
          </a:prstGeom>
        </p:spPr>
        <p:txBody>
          <a:bodyPr vert="horz" lIns="0" tIns="0" rIns="0" bIns="0" rtlCol="0" anchor="t" anchorCtr="0">
            <a:normAutofit/>
          </a:bodyPr>
          <a:lstStyle/>
          <a:p>
            <a:r>
              <a:rPr lang="sv-SE" dirty="0" smtClean="0"/>
              <a:t>Klicka här för att ändra rubrik</a:t>
            </a:r>
            <a:endParaRPr lang="sv-SE" dirty="0"/>
          </a:p>
        </p:txBody>
      </p:sp>
      <p:sp>
        <p:nvSpPr>
          <p:cNvPr id="13315" name="Platshållare för text 4"/>
          <p:cNvSpPr>
            <a:spLocks noGrp="1"/>
          </p:cNvSpPr>
          <p:nvPr>
            <p:ph type="body" idx="1"/>
          </p:nvPr>
        </p:nvSpPr>
        <p:spPr bwMode="auto">
          <a:xfrm>
            <a:off x="457200" y="1439863"/>
            <a:ext cx="8231188"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316" name="Bildobjekt 11" descr="StockholmsStad_logot#21B0A5.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7200" y="5961063"/>
            <a:ext cx="13858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latshållare för datum 1"/>
          <p:cNvSpPr>
            <a:spLocks noGrp="1"/>
          </p:cNvSpPr>
          <p:nvPr>
            <p:ph type="dt" sz="half" idx="2"/>
          </p:nvPr>
        </p:nvSpPr>
        <p:spPr>
          <a:xfrm>
            <a:off x="6302375" y="6045200"/>
            <a:ext cx="2400300" cy="269875"/>
          </a:xfrm>
          <a:prstGeom prst="rect">
            <a:avLst/>
          </a:prstGeom>
        </p:spPr>
        <p:txBody>
          <a:bodyPr vert="horz" lIns="91440" tIns="45720" rIns="91440" bIns="45720" rtlCol="0" anchor="ctr"/>
          <a:lstStyle>
            <a:lvl1pPr algn="r" fontAlgn="auto">
              <a:lnSpc>
                <a:spcPct val="120000"/>
              </a:lnSpc>
              <a:spcBef>
                <a:spcPts val="0"/>
              </a:spcBef>
              <a:spcAft>
                <a:spcPts val="0"/>
              </a:spcAft>
              <a:defRPr sz="1000" b="0" i="0">
                <a:solidFill>
                  <a:schemeClr val="tx1"/>
                </a:solidFill>
                <a:latin typeface="Arial"/>
                <a:ea typeface="+mn-ea"/>
                <a:cs typeface="Arial"/>
              </a:defRPr>
            </a:lvl1pPr>
          </a:lstStyle>
          <a:p>
            <a:pPr defTabSz="457200">
              <a:defRPr/>
            </a:pPr>
            <a:fld id="{5C7C4A05-251D-47A3-B37C-AE845B40C5F7}" type="datetime1">
              <a:rPr lang="sv-SE" smtClean="0">
                <a:solidFill>
                  <a:srgbClr val="000000"/>
                </a:solidFill>
              </a:rPr>
              <a:pPr defTabSz="457200">
                <a:defRPr/>
              </a:pPr>
              <a:t>2021-04-20</a:t>
            </a:fld>
            <a:endParaRPr lang="sv-SE" dirty="0">
              <a:solidFill>
                <a:srgbClr val="000000"/>
              </a:solidFill>
            </a:endParaRPr>
          </a:p>
        </p:txBody>
      </p:sp>
      <p:sp>
        <p:nvSpPr>
          <p:cNvPr id="15" name="Platshållare för bildnummer 2"/>
          <p:cNvSpPr>
            <a:spLocks noGrp="1"/>
          </p:cNvSpPr>
          <p:nvPr>
            <p:ph type="sldNum" sz="quarter" idx="4"/>
          </p:nvPr>
        </p:nvSpPr>
        <p:spPr>
          <a:xfrm>
            <a:off x="6302375" y="6230938"/>
            <a:ext cx="2400300" cy="274637"/>
          </a:xfrm>
          <a:prstGeom prst="rect">
            <a:avLst/>
          </a:prstGeom>
        </p:spPr>
        <p:txBody>
          <a:bodyPr vert="horz" lIns="91440" tIns="45720" rIns="91440" bIns="45720" rtlCol="0" anchor="ctr"/>
          <a:lstStyle>
            <a:lvl1pPr algn="r" fontAlgn="auto">
              <a:spcBef>
                <a:spcPts val="0"/>
              </a:spcBef>
              <a:spcAft>
                <a:spcPts val="0"/>
              </a:spcAft>
              <a:defRPr sz="1000" b="0" i="0">
                <a:solidFill>
                  <a:srgbClr val="000000"/>
                </a:solidFill>
                <a:latin typeface="Arial"/>
                <a:ea typeface="+mn-ea"/>
                <a:cs typeface="Arial"/>
              </a:defRPr>
            </a:lvl1pPr>
          </a:lstStyle>
          <a:p>
            <a:pPr defTabSz="457200">
              <a:defRPr/>
            </a:pPr>
            <a:r>
              <a:rPr lang="sv-SE"/>
              <a:t>Sid </a:t>
            </a:r>
            <a:fld id="{B2167C8B-471C-3C48-B6ED-D6179B42979E}" type="slidenum">
              <a:rPr lang="sv-SE"/>
              <a:pPr defTabSz="457200">
                <a:defRPr/>
              </a:pPr>
              <a:t>‹#›</a:t>
            </a:fld>
            <a:endParaRPr lang="sv-SE"/>
          </a:p>
        </p:txBody>
      </p:sp>
      <p:sp>
        <p:nvSpPr>
          <p:cNvPr id="10" name="Platshållare för sidfot 2"/>
          <p:cNvSpPr>
            <a:spLocks noGrp="1"/>
          </p:cNvSpPr>
          <p:nvPr>
            <p:ph type="ftr" sz="quarter" idx="3"/>
          </p:nvPr>
        </p:nvSpPr>
        <p:spPr>
          <a:xfrm>
            <a:off x="4622800" y="5864225"/>
            <a:ext cx="4078288" cy="274638"/>
          </a:xfrm>
          <a:prstGeom prst="rect">
            <a:avLst/>
          </a:prstGeom>
        </p:spPr>
        <p:txBody>
          <a:bodyPr vert="horz" lIns="91440" tIns="45720" rIns="91440" bIns="45720" rtlCol="0" anchor="ctr"/>
          <a:lstStyle>
            <a:lvl1pPr algn="r" fontAlgn="auto">
              <a:spcBef>
                <a:spcPts val="0"/>
              </a:spcBef>
              <a:spcAft>
                <a:spcPts val="0"/>
              </a:spcAft>
              <a:defRPr sz="1000" b="1">
                <a:solidFill>
                  <a:schemeClr val="tx1"/>
                </a:solidFill>
                <a:latin typeface="Arial"/>
                <a:ea typeface="+mn-ea"/>
                <a:cs typeface="Arial"/>
              </a:defRPr>
            </a:lvl1pPr>
          </a:lstStyle>
          <a:p>
            <a:pPr defTabSz="457200">
              <a:defRPr/>
            </a:pPr>
            <a:endParaRPr lang="sv-SE">
              <a:solidFill>
                <a:srgbClr val="000000"/>
              </a:solidFill>
            </a:endParaRPr>
          </a:p>
        </p:txBody>
      </p:sp>
    </p:spTree>
    <p:extLst>
      <p:ext uri="{BB962C8B-B14F-4D97-AF65-F5344CB8AC3E}">
        <p14:creationId xmlns:p14="http://schemas.microsoft.com/office/powerpoint/2010/main" val="18618811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3000" b="1" kern="1200" spc="60">
          <a:solidFill>
            <a:srgbClr val="000000"/>
          </a:solidFill>
          <a:latin typeface="+mj-lt"/>
          <a:ea typeface="ＭＳ Ｐゴシック" charset="0"/>
          <a:cs typeface="ＭＳ Ｐゴシック" charset="0"/>
        </a:defRPr>
      </a:lvl1pPr>
      <a:lvl2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2pPr>
      <a:lvl3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3pPr>
      <a:lvl4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4pPr>
      <a:lvl5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5pPr>
      <a:lvl6pPr marL="4572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6pPr>
      <a:lvl7pPr marL="9144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7pPr>
      <a:lvl8pPr marL="13716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8pPr>
      <a:lvl9pPr marL="18288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defRPr sz="2000" kern="1200">
          <a:solidFill>
            <a:srgbClr val="000000"/>
          </a:solidFill>
          <a:latin typeface="+mn-lt"/>
          <a:ea typeface="ＭＳ Ｐゴシック" charset="0"/>
          <a:cs typeface="ＭＳ Ｐゴシック" charset="0"/>
        </a:defRPr>
      </a:lvl1pPr>
      <a:lvl2pPr marL="442913" indent="-261938" algn="l" rtl="0" eaLnBrk="0" fontAlgn="base" hangingPunct="0">
        <a:spcBef>
          <a:spcPct val="20000"/>
        </a:spcBef>
        <a:spcAft>
          <a:spcPct val="0"/>
        </a:spcAft>
        <a:buFont typeface="Arial" charset="0"/>
        <a:buChar char="–"/>
        <a:defRPr sz="2000" kern="1200">
          <a:solidFill>
            <a:srgbClr val="000000"/>
          </a:solidFill>
          <a:latin typeface="+mn-lt"/>
          <a:ea typeface="ＭＳ Ｐゴシック" charset="0"/>
          <a:cs typeface="+mn-cs"/>
        </a:defRPr>
      </a:lvl2pPr>
      <a:lvl3pPr marL="722313" indent="-27622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3pPr>
      <a:lvl4pPr marL="990600" indent="-26987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4pPr>
      <a:lvl5pPr marL="1250950" indent="-26352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3"/>
          </a:xfrm>
          <a:prstGeom prst="rect">
            <a:avLst/>
          </a:prstGeom>
        </p:spPr>
        <p:txBody>
          <a:bodyPr vert="horz" lIns="0" tIns="0" rIns="0" bIns="0" rtlCol="0" anchor="t" anchorCtr="0">
            <a:normAutofit/>
          </a:bodyPr>
          <a:lstStyle/>
          <a:p>
            <a:r>
              <a:rPr lang="sv-SE" dirty="0" smtClean="0"/>
              <a:t>Klicka här för att ändra rubrik</a:t>
            </a:r>
            <a:endParaRPr lang="sv-SE" dirty="0"/>
          </a:p>
        </p:txBody>
      </p:sp>
      <p:sp>
        <p:nvSpPr>
          <p:cNvPr id="13315" name="Platshållare för text 4"/>
          <p:cNvSpPr>
            <a:spLocks noGrp="1"/>
          </p:cNvSpPr>
          <p:nvPr>
            <p:ph type="body" idx="1"/>
          </p:nvPr>
        </p:nvSpPr>
        <p:spPr bwMode="auto">
          <a:xfrm>
            <a:off x="457200" y="1439863"/>
            <a:ext cx="8231188"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316" name="Bildobjekt 11" descr="StockholmsStad_logot#21B0A5.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7200" y="5961063"/>
            <a:ext cx="13858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latshållare för datum 1"/>
          <p:cNvSpPr>
            <a:spLocks noGrp="1"/>
          </p:cNvSpPr>
          <p:nvPr>
            <p:ph type="dt" sz="half" idx="2"/>
          </p:nvPr>
        </p:nvSpPr>
        <p:spPr>
          <a:xfrm>
            <a:off x="6302375" y="6045200"/>
            <a:ext cx="2400300" cy="269875"/>
          </a:xfrm>
          <a:prstGeom prst="rect">
            <a:avLst/>
          </a:prstGeom>
        </p:spPr>
        <p:txBody>
          <a:bodyPr vert="horz" lIns="91440" tIns="45720" rIns="91440" bIns="45720" rtlCol="0" anchor="ctr"/>
          <a:lstStyle>
            <a:lvl1pPr algn="r" fontAlgn="auto">
              <a:lnSpc>
                <a:spcPct val="120000"/>
              </a:lnSpc>
              <a:spcBef>
                <a:spcPts val="0"/>
              </a:spcBef>
              <a:spcAft>
                <a:spcPts val="0"/>
              </a:spcAft>
              <a:defRPr sz="1000" b="0" i="0">
                <a:solidFill>
                  <a:schemeClr val="tx1"/>
                </a:solidFill>
                <a:latin typeface="Arial"/>
                <a:ea typeface="+mn-ea"/>
                <a:cs typeface="Arial"/>
              </a:defRPr>
            </a:lvl1pPr>
          </a:lstStyle>
          <a:p>
            <a:pPr defTabSz="457200">
              <a:defRPr/>
            </a:pPr>
            <a:fld id="{5C7C4A05-251D-47A3-B37C-AE845B40C5F7}" type="datetime1">
              <a:rPr lang="sv-SE" smtClean="0">
                <a:solidFill>
                  <a:srgbClr val="000000"/>
                </a:solidFill>
              </a:rPr>
              <a:pPr defTabSz="457200">
                <a:defRPr/>
              </a:pPr>
              <a:t>2021-04-20</a:t>
            </a:fld>
            <a:endParaRPr lang="sv-SE" dirty="0">
              <a:solidFill>
                <a:srgbClr val="000000"/>
              </a:solidFill>
            </a:endParaRPr>
          </a:p>
        </p:txBody>
      </p:sp>
      <p:sp>
        <p:nvSpPr>
          <p:cNvPr id="15" name="Platshållare för bildnummer 2"/>
          <p:cNvSpPr>
            <a:spLocks noGrp="1"/>
          </p:cNvSpPr>
          <p:nvPr>
            <p:ph type="sldNum" sz="quarter" idx="4"/>
          </p:nvPr>
        </p:nvSpPr>
        <p:spPr>
          <a:xfrm>
            <a:off x="6302375" y="6230938"/>
            <a:ext cx="2400300" cy="274637"/>
          </a:xfrm>
          <a:prstGeom prst="rect">
            <a:avLst/>
          </a:prstGeom>
        </p:spPr>
        <p:txBody>
          <a:bodyPr vert="horz" lIns="91440" tIns="45720" rIns="91440" bIns="45720" rtlCol="0" anchor="ctr"/>
          <a:lstStyle>
            <a:lvl1pPr algn="r" fontAlgn="auto">
              <a:spcBef>
                <a:spcPts val="0"/>
              </a:spcBef>
              <a:spcAft>
                <a:spcPts val="0"/>
              </a:spcAft>
              <a:defRPr sz="1000" b="0" i="0">
                <a:solidFill>
                  <a:srgbClr val="000000"/>
                </a:solidFill>
                <a:latin typeface="Arial"/>
                <a:ea typeface="+mn-ea"/>
                <a:cs typeface="Arial"/>
              </a:defRPr>
            </a:lvl1pPr>
          </a:lstStyle>
          <a:p>
            <a:pPr defTabSz="457200">
              <a:defRPr/>
            </a:pPr>
            <a:r>
              <a:rPr lang="sv-SE"/>
              <a:t>Sid </a:t>
            </a:r>
            <a:fld id="{B2167C8B-471C-3C48-B6ED-D6179B42979E}" type="slidenum">
              <a:rPr lang="sv-SE"/>
              <a:pPr defTabSz="457200">
                <a:defRPr/>
              </a:pPr>
              <a:t>‹#›</a:t>
            </a:fld>
            <a:endParaRPr lang="sv-SE"/>
          </a:p>
        </p:txBody>
      </p:sp>
      <p:sp>
        <p:nvSpPr>
          <p:cNvPr id="10" name="Platshållare för sidfot 2"/>
          <p:cNvSpPr>
            <a:spLocks noGrp="1"/>
          </p:cNvSpPr>
          <p:nvPr>
            <p:ph type="ftr" sz="quarter" idx="3"/>
          </p:nvPr>
        </p:nvSpPr>
        <p:spPr>
          <a:xfrm>
            <a:off x="4622800" y="5864225"/>
            <a:ext cx="4078288" cy="274638"/>
          </a:xfrm>
          <a:prstGeom prst="rect">
            <a:avLst/>
          </a:prstGeom>
        </p:spPr>
        <p:txBody>
          <a:bodyPr vert="horz" lIns="91440" tIns="45720" rIns="91440" bIns="45720" rtlCol="0" anchor="ctr"/>
          <a:lstStyle>
            <a:lvl1pPr algn="r" fontAlgn="auto">
              <a:spcBef>
                <a:spcPts val="0"/>
              </a:spcBef>
              <a:spcAft>
                <a:spcPts val="0"/>
              </a:spcAft>
              <a:defRPr sz="1000" b="1">
                <a:solidFill>
                  <a:schemeClr val="tx1"/>
                </a:solidFill>
                <a:latin typeface="Arial"/>
                <a:ea typeface="+mn-ea"/>
                <a:cs typeface="Arial"/>
              </a:defRPr>
            </a:lvl1pPr>
          </a:lstStyle>
          <a:p>
            <a:pPr defTabSz="457200">
              <a:defRPr/>
            </a:pPr>
            <a:endParaRPr lang="sv-SE">
              <a:solidFill>
                <a:srgbClr val="000000"/>
              </a:solidFill>
            </a:endParaRPr>
          </a:p>
        </p:txBody>
      </p:sp>
    </p:spTree>
    <p:extLst>
      <p:ext uri="{BB962C8B-B14F-4D97-AF65-F5344CB8AC3E}">
        <p14:creationId xmlns:p14="http://schemas.microsoft.com/office/powerpoint/2010/main" val="186188116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3000" b="1" kern="1200" spc="60">
          <a:solidFill>
            <a:srgbClr val="000000"/>
          </a:solidFill>
          <a:latin typeface="+mj-lt"/>
          <a:ea typeface="ＭＳ Ｐゴシック" charset="0"/>
          <a:cs typeface="ＭＳ Ｐゴシック" charset="0"/>
        </a:defRPr>
      </a:lvl1pPr>
      <a:lvl2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2pPr>
      <a:lvl3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3pPr>
      <a:lvl4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4pPr>
      <a:lvl5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5pPr>
      <a:lvl6pPr marL="4572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6pPr>
      <a:lvl7pPr marL="9144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7pPr>
      <a:lvl8pPr marL="13716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8pPr>
      <a:lvl9pPr marL="18288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defRPr sz="2000" kern="1200">
          <a:solidFill>
            <a:srgbClr val="000000"/>
          </a:solidFill>
          <a:latin typeface="+mn-lt"/>
          <a:ea typeface="ＭＳ Ｐゴシック" charset="0"/>
          <a:cs typeface="ＭＳ Ｐゴシック" charset="0"/>
        </a:defRPr>
      </a:lvl1pPr>
      <a:lvl2pPr marL="442913" indent="-261938" algn="l" rtl="0" eaLnBrk="0" fontAlgn="base" hangingPunct="0">
        <a:spcBef>
          <a:spcPct val="20000"/>
        </a:spcBef>
        <a:spcAft>
          <a:spcPct val="0"/>
        </a:spcAft>
        <a:buFont typeface="Arial" charset="0"/>
        <a:buChar char="–"/>
        <a:defRPr sz="2000" kern="1200">
          <a:solidFill>
            <a:srgbClr val="000000"/>
          </a:solidFill>
          <a:latin typeface="+mn-lt"/>
          <a:ea typeface="ＭＳ Ｐゴシック" charset="0"/>
          <a:cs typeface="+mn-cs"/>
        </a:defRPr>
      </a:lvl2pPr>
      <a:lvl3pPr marL="722313" indent="-27622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3pPr>
      <a:lvl4pPr marL="990600" indent="-26987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4pPr>
      <a:lvl5pPr marL="1250950" indent="-26352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3"/>
          </a:xfrm>
          <a:prstGeom prst="rect">
            <a:avLst/>
          </a:prstGeom>
        </p:spPr>
        <p:txBody>
          <a:bodyPr vert="horz" lIns="0" tIns="0" rIns="0" bIns="0" rtlCol="0" anchor="t" anchorCtr="0">
            <a:normAutofit/>
          </a:bodyPr>
          <a:lstStyle/>
          <a:p>
            <a:r>
              <a:rPr lang="sv-SE" dirty="0" smtClean="0"/>
              <a:t>Klicka här för att ändra rubrik</a:t>
            </a:r>
            <a:endParaRPr lang="sv-SE" dirty="0"/>
          </a:p>
        </p:txBody>
      </p:sp>
      <p:sp>
        <p:nvSpPr>
          <p:cNvPr id="13315" name="Platshållare för text 4"/>
          <p:cNvSpPr>
            <a:spLocks noGrp="1"/>
          </p:cNvSpPr>
          <p:nvPr>
            <p:ph type="body" idx="1"/>
          </p:nvPr>
        </p:nvSpPr>
        <p:spPr bwMode="auto">
          <a:xfrm>
            <a:off x="457200" y="1439863"/>
            <a:ext cx="8231188"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316" name="Bildobjekt 11" descr="StockholmsStad_logot#21B0A5.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7200" y="5961063"/>
            <a:ext cx="13858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latshållare för datum 1"/>
          <p:cNvSpPr>
            <a:spLocks noGrp="1"/>
          </p:cNvSpPr>
          <p:nvPr>
            <p:ph type="dt" sz="half" idx="2"/>
          </p:nvPr>
        </p:nvSpPr>
        <p:spPr>
          <a:xfrm>
            <a:off x="6302375" y="6045200"/>
            <a:ext cx="2400300" cy="269875"/>
          </a:xfrm>
          <a:prstGeom prst="rect">
            <a:avLst/>
          </a:prstGeom>
        </p:spPr>
        <p:txBody>
          <a:bodyPr vert="horz" lIns="91440" tIns="45720" rIns="91440" bIns="45720" rtlCol="0" anchor="ctr"/>
          <a:lstStyle>
            <a:lvl1pPr algn="r" fontAlgn="auto">
              <a:lnSpc>
                <a:spcPct val="120000"/>
              </a:lnSpc>
              <a:spcBef>
                <a:spcPts val="0"/>
              </a:spcBef>
              <a:spcAft>
                <a:spcPts val="0"/>
              </a:spcAft>
              <a:defRPr sz="1000" b="0" i="0">
                <a:solidFill>
                  <a:schemeClr val="tx1"/>
                </a:solidFill>
                <a:latin typeface="Arial"/>
                <a:ea typeface="+mn-ea"/>
                <a:cs typeface="Arial"/>
              </a:defRPr>
            </a:lvl1pPr>
          </a:lstStyle>
          <a:p>
            <a:pPr defTabSz="457200">
              <a:defRPr/>
            </a:pPr>
            <a:fld id="{5C7C4A05-251D-47A3-B37C-AE845B40C5F7}" type="datetime1">
              <a:rPr lang="sv-SE" smtClean="0">
                <a:solidFill>
                  <a:srgbClr val="000000"/>
                </a:solidFill>
              </a:rPr>
              <a:pPr defTabSz="457200">
                <a:defRPr/>
              </a:pPr>
              <a:t>2021-04-20</a:t>
            </a:fld>
            <a:endParaRPr lang="sv-SE" dirty="0">
              <a:solidFill>
                <a:srgbClr val="000000"/>
              </a:solidFill>
            </a:endParaRPr>
          </a:p>
        </p:txBody>
      </p:sp>
      <p:sp>
        <p:nvSpPr>
          <p:cNvPr id="15" name="Platshållare för bildnummer 2"/>
          <p:cNvSpPr>
            <a:spLocks noGrp="1"/>
          </p:cNvSpPr>
          <p:nvPr>
            <p:ph type="sldNum" sz="quarter" idx="4"/>
          </p:nvPr>
        </p:nvSpPr>
        <p:spPr>
          <a:xfrm>
            <a:off x="6302375" y="6230938"/>
            <a:ext cx="2400300" cy="274637"/>
          </a:xfrm>
          <a:prstGeom prst="rect">
            <a:avLst/>
          </a:prstGeom>
        </p:spPr>
        <p:txBody>
          <a:bodyPr vert="horz" lIns="91440" tIns="45720" rIns="91440" bIns="45720" rtlCol="0" anchor="ctr"/>
          <a:lstStyle>
            <a:lvl1pPr algn="r" fontAlgn="auto">
              <a:spcBef>
                <a:spcPts val="0"/>
              </a:spcBef>
              <a:spcAft>
                <a:spcPts val="0"/>
              </a:spcAft>
              <a:defRPr sz="1000" b="0" i="0">
                <a:solidFill>
                  <a:srgbClr val="000000"/>
                </a:solidFill>
                <a:latin typeface="Arial"/>
                <a:ea typeface="+mn-ea"/>
                <a:cs typeface="Arial"/>
              </a:defRPr>
            </a:lvl1pPr>
          </a:lstStyle>
          <a:p>
            <a:pPr defTabSz="457200">
              <a:defRPr/>
            </a:pPr>
            <a:r>
              <a:rPr lang="sv-SE"/>
              <a:t>Sid </a:t>
            </a:r>
            <a:fld id="{B2167C8B-471C-3C48-B6ED-D6179B42979E}" type="slidenum">
              <a:rPr lang="sv-SE"/>
              <a:pPr defTabSz="457200">
                <a:defRPr/>
              </a:pPr>
              <a:t>‹#›</a:t>
            </a:fld>
            <a:endParaRPr lang="sv-SE"/>
          </a:p>
        </p:txBody>
      </p:sp>
      <p:sp>
        <p:nvSpPr>
          <p:cNvPr id="10" name="Platshållare för sidfot 2"/>
          <p:cNvSpPr>
            <a:spLocks noGrp="1"/>
          </p:cNvSpPr>
          <p:nvPr>
            <p:ph type="ftr" sz="quarter" idx="3"/>
          </p:nvPr>
        </p:nvSpPr>
        <p:spPr>
          <a:xfrm>
            <a:off x="4622800" y="5864225"/>
            <a:ext cx="4078288" cy="274638"/>
          </a:xfrm>
          <a:prstGeom prst="rect">
            <a:avLst/>
          </a:prstGeom>
        </p:spPr>
        <p:txBody>
          <a:bodyPr vert="horz" lIns="91440" tIns="45720" rIns="91440" bIns="45720" rtlCol="0" anchor="ctr"/>
          <a:lstStyle>
            <a:lvl1pPr algn="r" fontAlgn="auto">
              <a:spcBef>
                <a:spcPts val="0"/>
              </a:spcBef>
              <a:spcAft>
                <a:spcPts val="0"/>
              </a:spcAft>
              <a:defRPr sz="1000" b="1">
                <a:solidFill>
                  <a:schemeClr val="tx1"/>
                </a:solidFill>
                <a:latin typeface="Arial"/>
                <a:ea typeface="+mn-ea"/>
                <a:cs typeface="Arial"/>
              </a:defRPr>
            </a:lvl1pPr>
          </a:lstStyle>
          <a:p>
            <a:pPr defTabSz="457200">
              <a:defRPr/>
            </a:pPr>
            <a:endParaRPr lang="sv-SE">
              <a:solidFill>
                <a:srgbClr val="000000"/>
              </a:solidFill>
            </a:endParaRPr>
          </a:p>
        </p:txBody>
      </p:sp>
    </p:spTree>
    <p:extLst>
      <p:ext uri="{BB962C8B-B14F-4D97-AF65-F5344CB8AC3E}">
        <p14:creationId xmlns:p14="http://schemas.microsoft.com/office/powerpoint/2010/main" val="325784698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3000" b="1" kern="1200" spc="60">
          <a:solidFill>
            <a:srgbClr val="000000"/>
          </a:solidFill>
          <a:latin typeface="+mj-lt"/>
          <a:ea typeface="ＭＳ Ｐゴシック" charset="0"/>
          <a:cs typeface="ＭＳ Ｐゴシック" charset="0"/>
        </a:defRPr>
      </a:lvl1pPr>
      <a:lvl2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2pPr>
      <a:lvl3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3pPr>
      <a:lvl4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4pPr>
      <a:lvl5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5pPr>
      <a:lvl6pPr marL="4572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6pPr>
      <a:lvl7pPr marL="9144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7pPr>
      <a:lvl8pPr marL="13716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8pPr>
      <a:lvl9pPr marL="18288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defRPr sz="2000" kern="1200">
          <a:solidFill>
            <a:srgbClr val="000000"/>
          </a:solidFill>
          <a:latin typeface="+mn-lt"/>
          <a:ea typeface="ＭＳ Ｐゴシック" charset="0"/>
          <a:cs typeface="ＭＳ Ｐゴシック" charset="0"/>
        </a:defRPr>
      </a:lvl1pPr>
      <a:lvl2pPr marL="442913" indent="-261938" algn="l" rtl="0" eaLnBrk="0" fontAlgn="base" hangingPunct="0">
        <a:spcBef>
          <a:spcPct val="20000"/>
        </a:spcBef>
        <a:spcAft>
          <a:spcPct val="0"/>
        </a:spcAft>
        <a:buFont typeface="Arial" charset="0"/>
        <a:buChar char="–"/>
        <a:defRPr sz="2000" kern="1200">
          <a:solidFill>
            <a:srgbClr val="000000"/>
          </a:solidFill>
          <a:latin typeface="+mn-lt"/>
          <a:ea typeface="ＭＳ Ｐゴシック" charset="0"/>
          <a:cs typeface="+mn-cs"/>
        </a:defRPr>
      </a:lvl2pPr>
      <a:lvl3pPr marL="722313" indent="-27622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3pPr>
      <a:lvl4pPr marL="990600" indent="-26987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4pPr>
      <a:lvl5pPr marL="1250950" indent="-26352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3"/>
          </a:xfrm>
          <a:prstGeom prst="rect">
            <a:avLst/>
          </a:prstGeom>
        </p:spPr>
        <p:txBody>
          <a:bodyPr vert="horz" lIns="0" tIns="0" rIns="0" bIns="0" rtlCol="0" anchor="t" anchorCtr="0">
            <a:normAutofit/>
          </a:bodyPr>
          <a:lstStyle/>
          <a:p>
            <a:r>
              <a:rPr lang="sv-SE" dirty="0" smtClean="0"/>
              <a:t>Klicka här för att ändra rubrik</a:t>
            </a:r>
            <a:endParaRPr lang="sv-SE" dirty="0"/>
          </a:p>
        </p:txBody>
      </p:sp>
      <p:sp>
        <p:nvSpPr>
          <p:cNvPr id="13315" name="Platshållare för text 4"/>
          <p:cNvSpPr>
            <a:spLocks noGrp="1"/>
          </p:cNvSpPr>
          <p:nvPr>
            <p:ph type="body" idx="1"/>
          </p:nvPr>
        </p:nvSpPr>
        <p:spPr bwMode="auto">
          <a:xfrm>
            <a:off x="457200" y="1439863"/>
            <a:ext cx="8231188"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316" name="Bildobjekt 11" descr="StockholmsStad_logot#21B0A5.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7200" y="5961063"/>
            <a:ext cx="13858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latshållare för datum 1"/>
          <p:cNvSpPr>
            <a:spLocks noGrp="1"/>
          </p:cNvSpPr>
          <p:nvPr>
            <p:ph type="dt" sz="half" idx="2"/>
          </p:nvPr>
        </p:nvSpPr>
        <p:spPr>
          <a:xfrm>
            <a:off x="6302375" y="6045200"/>
            <a:ext cx="2400300" cy="269875"/>
          </a:xfrm>
          <a:prstGeom prst="rect">
            <a:avLst/>
          </a:prstGeom>
        </p:spPr>
        <p:txBody>
          <a:bodyPr vert="horz" lIns="91440" tIns="45720" rIns="91440" bIns="45720" rtlCol="0" anchor="ctr"/>
          <a:lstStyle>
            <a:lvl1pPr algn="r" fontAlgn="auto">
              <a:lnSpc>
                <a:spcPct val="120000"/>
              </a:lnSpc>
              <a:spcBef>
                <a:spcPts val="0"/>
              </a:spcBef>
              <a:spcAft>
                <a:spcPts val="0"/>
              </a:spcAft>
              <a:defRPr sz="1000" b="0" i="0">
                <a:solidFill>
                  <a:schemeClr val="tx1"/>
                </a:solidFill>
                <a:latin typeface="Arial"/>
                <a:ea typeface="+mn-ea"/>
                <a:cs typeface="Arial"/>
              </a:defRPr>
            </a:lvl1pPr>
          </a:lstStyle>
          <a:p>
            <a:pPr defTabSz="457200">
              <a:defRPr/>
            </a:pPr>
            <a:fld id="{5C7C4A05-251D-47A3-B37C-AE845B40C5F7}" type="datetime1">
              <a:rPr lang="sv-SE" smtClean="0">
                <a:solidFill>
                  <a:srgbClr val="000000"/>
                </a:solidFill>
              </a:rPr>
              <a:pPr defTabSz="457200">
                <a:defRPr/>
              </a:pPr>
              <a:t>2021-04-20</a:t>
            </a:fld>
            <a:endParaRPr lang="sv-SE" dirty="0">
              <a:solidFill>
                <a:srgbClr val="000000"/>
              </a:solidFill>
            </a:endParaRPr>
          </a:p>
        </p:txBody>
      </p:sp>
      <p:sp>
        <p:nvSpPr>
          <p:cNvPr id="15" name="Platshållare för bildnummer 2"/>
          <p:cNvSpPr>
            <a:spLocks noGrp="1"/>
          </p:cNvSpPr>
          <p:nvPr>
            <p:ph type="sldNum" sz="quarter" idx="4"/>
          </p:nvPr>
        </p:nvSpPr>
        <p:spPr>
          <a:xfrm>
            <a:off x="6302375" y="6230938"/>
            <a:ext cx="2400300" cy="274637"/>
          </a:xfrm>
          <a:prstGeom prst="rect">
            <a:avLst/>
          </a:prstGeom>
        </p:spPr>
        <p:txBody>
          <a:bodyPr vert="horz" lIns="91440" tIns="45720" rIns="91440" bIns="45720" rtlCol="0" anchor="ctr"/>
          <a:lstStyle>
            <a:lvl1pPr algn="r" fontAlgn="auto">
              <a:spcBef>
                <a:spcPts val="0"/>
              </a:spcBef>
              <a:spcAft>
                <a:spcPts val="0"/>
              </a:spcAft>
              <a:defRPr sz="1000" b="0" i="0">
                <a:solidFill>
                  <a:srgbClr val="000000"/>
                </a:solidFill>
                <a:latin typeface="Arial"/>
                <a:ea typeface="+mn-ea"/>
                <a:cs typeface="Arial"/>
              </a:defRPr>
            </a:lvl1pPr>
          </a:lstStyle>
          <a:p>
            <a:pPr defTabSz="457200">
              <a:defRPr/>
            </a:pPr>
            <a:r>
              <a:rPr lang="sv-SE"/>
              <a:t>Sid </a:t>
            </a:r>
            <a:fld id="{B2167C8B-471C-3C48-B6ED-D6179B42979E}" type="slidenum">
              <a:rPr lang="sv-SE"/>
              <a:pPr defTabSz="457200">
                <a:defRPr/>
              </a:pPr>
              <a:t>‹#›</a:t>
            </a:fld>
            <a:endParaRPr lang="sv-SE"/>
          </a:p>
        </p:txBody>
      </p:sp>
      <p:sp>
        <p:nvSpPr>
          <p:cNvPr id="10" name="Platshållare för sidfot 2"/>
          <p:cNvSpPr>
            <a:spLocks noGrp="1"/>
          </p:cNvSpPr>
          <p:nvPr>
            <p:ph type="ftr" sz="quarter" idx="3"/>
          </p:nvPr>
        </p:nvSpPr>
        <p:spPr>
          <a:xfrm>
            <a:off x="4622800" y="5864225"/>
            <a:ext cx="4078288" cy="274638"/>
          </a:xfrm>
          <a:prstGeom prst="rect">
            <a:avLst/>
          </a:prstGeom>
        </p:spPr>
        <p:txBody>
          <a:bodyPr vert="horz" lIns="91440" tIns="45720" rIns="91440" bIns="45720" rtlCol="0" anchor="ctr"/>
          <a:lstStyle>
            <a:lvl1pPr algn="r" fontAlgn="auto">
              <a:spcBef>
                <a:spcPts val="0"/>
              </a:spcBef>
              <a:spcAft>
                <a:spcPts val="0"/>
              </a:spcAft>
              <a:defRPr sz="1000" b="1">
                <a:solidFill>
                  <a:schemeClr val="tx1"/>
                </a:solidFill>
                <a:latin typeface="Arial"/>
                <a:ea typeface="+mn-ea"/>
                <a:cs typeface="Arial"/>
              </a:defRPr>
            </a:lvl1pPr>
          </a:lstStyle>
          <a:p>
            <a:pPr defTabSz="457200">
              <a:defRPr/>
            </a:pPr>
            <a:endParaRPr lang="sv-SE">
              <a:solidFill>
                <a:srgbClr val="000000"/>
              </a:solidFill>
            </a:endParaRPr>
          </a:p>
        </p:txBody>
      </p:sp>
    </p:spTree>
    <p:extLst>
      <p:ext uri="{BB962C8B-B14F-4D97-AF65-F5344CB8AC3E}">
        <p14:creationId xmlns:p14="http://schemas.microsoft.com/office/powerpoint/2010/main" val="5323665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3000" b="1" kern="1200" spc="60">
          <a:solidFill>
            <a:srgbClr val="000000"/>
          </a:solidFill>
          <a:latin typeface="+mj-lt"/>
          <a:ea typeface="ＭＳ Ｐゴシック" charset="0"/>
          <a:cs typeface="ＭＳ Ｐゴシック" charset="0"/>
        </a:defRPr>
      </a:lvl1pPr>
      <a:lvl2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2pPr>
      <a:lvl3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3pPr>
      <a:lvl4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4pPr>
      <a:lvl5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5pPr>
      <a:lvl6pPr marL="4572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6pPr>
      <a:lvl7pPr marL="9144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7pPr>
      <a:lvl8pPr marL="13716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8pPr>
      <a:lvl9pPr marL="18288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defRPr sz="2000" kern="1200">
          <a:solidFill>
            <a:srgbClr val="000000"/>
          </a:solidFill>
          <a:latin typeface="+mn-lt"/>
          <a:ea typeface="ＭＳ Ｐゴシック" charset="0"/>
          <a:cs typeface="ＭＳ Ｐゴシック" charset="0"/>
        </a:defRPr>
      </a:lvl1pPr>
      <a:lvl2pPr marL="442913" indent="-261938" algn="l" rtl="0" eaLnBrk="0" fontAlgn="base" hangingPunct="0">
        <a:spcBef>
          <a:spcPct val="20000"/>
        </a:spcBef>
        <a:spcAft>
          <a:spcPct val="0"/>
        </a:spcAft>
        <a:buFont typeface="Arial" charset="0"/>
        <a:buChar char="–"/>
        <a:defRPr sz="2000" kern="1200">
          <a:solidFill>
            <a:srgbClr val="000000"/>
          </a:solidFill>
          <a:latin typeface="+mn-lt"/>
          <a:ea typeface="ＭＳ Ｐゴシック" charset="0"/>
          <a:cs typeface="+mn-cs"/>
        </a:defRPr>
      </a:lvl2pPr>
      <a:lvl3pPr marL="722313" indent="-27622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3pPr>
      <a:lvl4pPr marL="990600" indent="-26987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4pPr>
      <a:lvl5pPr marL="1250950" indent="-26352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smtClean="0"/>
              <a:t>Klicka här för att ändra format</a:t>
            </a:r>
            <a:endParaRPr lang="sv-SE" dirty="0"/>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fld id="{8FD87E47-B018-4D9F-BACF-B33E4383886C}" type="datetime1">
              <a:rPr lang="sv-SE" smtClean="0"/>
              <a:pPr/>
              <a:t>2021-04-20</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smtClean="0"/>
              <a:t>Sida </a:t>
            </a:r>
            <a:fld id="{42A5867E-8ECA-40F1-9DD6-AE7AFDFAA899}" type="slidenum">
              <a:rPr lang="sv-SE" smtClean="0"/>
              <a:pPr/>
              <a:t>‹#›</a:t>
            </a:fld>
            <a:endParaRPr lang="sv-SE" dirty="0"/>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smtClean="0"/>
              <a:t> </a:t>
            </a:r>
            <a:endParaRPr lang="sv-SE" dirty="0"/>
          </a:p>
        </p:txBody>
      </p:sp>
      <p:pic>
        <p:nvPicPr>
          <p:cNvPr id="9" name="Bildobjekt 8" descr="StockholmsStad_logot#21B0A5.png"/>
          <p:cNvPicPr>
            <a:picLocks noChangeAspect="1"/>
          </p:cNvPicPr>
          <p:nvPr/>
        </p:nvPicPr>
        <p:blipFill>
          <a:blip r:embed="rId10" cstate="screen"/>
          <a:stretch>
            <a:fillRect/>
          </a:stretch>
        </p:blipFill>
        <p:spPr>
          <a:xfrm>
            <a:off x="477525" y="5954400"/>
            <a:ext cx="1613919" cy="548641"/>
          </a:xfrm>
          <a:prstGeom prst="rect">
            <a:avLst/>
          </a:prstGeom>
        </p:spPr>
      </p:pic>
    </p:spTree>
    <p:extLst>
      <p:ext uri="{BB962C8B-B14F-4D97-AF65-F5344CB8AC3E}">
        <p14:creationId xmlns:p14="http://schemas.microsoft.com/office/powerpoint/2010/main" val="142344811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3"/>
          </a:xfrm>
          <a:prstGeom prst="rect">
            <a:avLst/>
          </a:prstGeom>
        </p:spPr>
        <p:txBody>
          <a:bodyPr vert="horz" lIns="0" tIns="0" rIns="0" bIns="0" rtlCol="0" anchor="t" anchorCtr="0">
            <a:normAutofit/>
          </a:bodyPr>
          <a:lstStyle/>
          <a:p>
            <a:r>
              <a:rPr lang="sv-SE" dirty="0" smtClean="0"/>
              <a:t>Klicka här för att ändra rubrik</a:t>
            </a:r>
            <a:endParaRPr lang="sv-SE" dirty="0"/>
          </a:p>
        </p:txBody>
      </p:sp>
      <p:sp>
        <p:nvSpPr>
          <p:cNvPr id="13315" name="Platshållare för text 4"/>
          <p:cNvSpPr>
            <a:spLocks noGrp="1"/>
          </p:cNvSpPr>
          <p:nvPr>
            <p:ph type="body" idx="1"/>
          </p:nvPr>
        </p:nvSpPr>
        <p:spPr bwMode="auto">
          <a:xfrm>
            <a:off x="457200" y="1439863"/>
            <a:ext cx="8231188"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316" name="Bildobjekt 11" descr="StockholmsStad_logot#21B0A5.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7200" y="5961063"/>
            <a:ext cx="13858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latshållare för datum 1"/>
          <p:cNvSpPr>
            <a:spLocks noGrp="1"/>
          </p:cNvSpPr>
          <p:nvPr>
            <p:ph type="dt" sz="half" idx="2"/>
          </p:nvPr>
        </p:nvSpPr>
        <p:spPr>
          <a:xfrm>
            <a:off x="6302375" y="6045200"/>
            <a:ext cx="2400300" cy="269875"/>
          </a:xfrm>
          <a:prstGeom prst="rect">
            <a:avLst/>
          </a:prstGeom>
        </p:spPr>
        <p:txBody>
          <a:bodyPr vert="horz" lIns="91440" tIns="45720" rIns="91440" bIns="45720" rtlCol="0" anchor="ctr"/>
          <a:lstStyle>
            <a:lvl1pPr algn="r" fontAlgn="auto">
              <a:lnSpc>
                <a:spcPct val="120000"/>
              </a:lnSpc>
              <a:spcBef>
                <a:spcPts val="0"/>
              </a:spcBef>
              <a:spcAft>
                <a:spcPts val="0"/>
              </a:spcAft>
              <a:defRPr sz="1000" b="0" i="0">
                <a:solidFill>
                  <a:schemeClr val="tx1"/>
                </a:solidFill>
                <a:latin typeface="Arial"/>
                <a:ea typeface="+mn-ea"/>
                <a:cs typeface="Arial"/>
              </a:defRPr>
            </a:lvl1pPr>
          </a:lstStyle>
          <a:p>
            <a:pPr marL="0" marR="0" lvl="0" indent="0" algn="r" defTabSz="457200" rtl="0" eaLnBrk="1" fontAlgn="auto" latinLnBrk="0" hangingPunct="1">
              <a:lnSpc>
                <a:spcPct val="120000"/>
              </a:lnSpc>
              <a:spcBef>
                <a:spcPts val="0"/>
              </a:spcBef>
              <a:spcAft>
                <a:spcPts val="0"/>
              </a:spcAft>
              <a:buClrTx/>
              <a:buSzTx/>
              <a:buFontTx/>
              <a:buNone/>
              <a:tabLst/>
              <a:defRPr/>
            </a:pPr>
            <a:fld id="{5C7C4A05-251D-47A3-B37C-AE845B40C5F7}" type="datetime1">
              <a:rPr kumimoji="0" lang="sv-SE" sz="10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457200" rtl="0" eaLnBrk="1" fontAlgn="auto" latinLnBrk="0" hangingPunct="1">
                <a:lnSpc>
                  <a:spcPct val="120000"/>
                </a:lnSpc>
                <a:spcBef>
                  <a:spcPts val="0"/>
                </a:spcBef>
                <a:spcAft>
                  <a:spcPts val="0"/>
                </a:spcAft>
                <a:buClrTx/>
                <a:buSzTx/>
                <a:buFontTx/>
                <a:buNone/>
                <a:tabLst/>
                <a:defRPr/>
              </a:pPr>
              <a:t>2021-04-20</a:t>
            </a:fld>
            <a:endParaRPr kumimoji="0" lang="sv-SE" sz="1000" b="0" i="0" u="none" strike="noStrike" kern="1200" cap="none" spc="0" normalizeH="0" baseline="0" noProof="0" dirty="0">
              <a:ln>
                <a:noFill/>
              </a:ln>
              <a:solidFill>
                <a:srgbClr val="000000"/>
              </a:solidFill>
              <a:effectLst/>
              <a:uLnTx/>
              <a:uFillTx/>
              <a:latin typeface="Arial"/>
              <a:ea typeface="+mn-ea"/>
              <a:cs typeface="Arial"/>
            </a:endParaRPr>
          </a:p>
        </p:txBody>
      </p:sp>
      <p:sp>
        <p:nvSpPr>
          <p:cNvPr id="15" name="Platshållare för bildnummer 2"/>
          <p:cNvSpPr>
            <a:spLocks noGrp="1"/>
          </p:cNvSpPr>
          <p:nvPr>
            <p:ph type="sldNum" sz="quarter" idx="4"/>
          </p:nvPr>
        </p:nvSpPr>
        <p:spPr>
          <a:xfrm>
            <a:off x="6302375" y="6230938"/>
            <a:ext cx="2400300" cy="274637"/>
          </a:xfrm>
          <a:prstGeom prst="rect">
            <a:avLst/>
          </a:prstGeom>
        </p:spPr>
        <p:txBody>
          <a:bodyPr vert="horz" lIns="91440" tIns="45720" rIns="91440" bIns="45720" rtlCol="0" anchor="ctr"/>
          <a:lstStyle>
            <a:lvl1pPr algn="r" fontAlgn="auto">
              <a:spcBef>
                <a:spcPts val="0"/>
              </a:spcBef>
              <a:spcAft>
                <a:spcPts val="0"/>
              </a:spcAft>
              <a:defRPr sz="1000" b="0" i="0">
                <a:solidFill>
                  <a:srgbClr val="000000"/>
                </a:solidFill>
                <a:latin typeface="Arial"/>
                <a:ea typeface="+mn-ea"/>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a:ea typeface="+mn-ea"/>
                <a:cs typeface="Arial"/>
              </a:rPr>
              <a:t>Sid </a:t>
            </a:r>
            <a:fld id="{B2167C8B-471C-3C48-B6ED-D6179B42979E}" type="slidenum">
              <a:rPr kumimoji="0" lang="sv-SE" sz="1000" b="0" i="0" u="none" strike="noStrike" kern="1200" cap="none" spc="0" normalizeH="0" baseline="0" noProof="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000" b="0" i="0" u="none" strike="noStrike" kern="1200" cap="none" spc="0" normalizeH="0" baseline="0" noProof="0">
              <a:ln>
                <a:noFill/>
              </a:ln>
              <a:solidFill>
                <a:srgbClr val="000000"/>
              </a:solidFill>
              <a:effectLst/>
              <a:uLnTx/>
              <a:uFillTx/>
              <a:latin typeface="Arial"/>
              <a:ea typeface="+mn-ea"/>
              <a:cs typeface="Arial"/>
            </a:endParaRPr>
          </a:p>
        </p:txBody>
      </p:sp>
      <p:sp>
        <p:nvSpPr>
          <p:cNvPr id="10" name="Platshållare för sidfot 2"/>
          <p:cNvSpPr>
            <a:spLocks noGrp="1"/>
          </p:cNvSpPr>
          <p:nvPr>
            <p:ph type="ftr" sz="quarter" idx="3"/>
          </p:nvPr>
        </p:nvSpPr>
        <p:spPr>
          <a:xfrm>
            <a:off x="4622800" y="5864225"/>
            <a:ext cx="4078288" cy="274638"/>
          </a:xfrm>
          <a:prstGeom prst="rect">
            <a:avLst/>
          </a:prstGeom>
        </p:spPr>
        <p:txBody>
          <a:bodyPr vert="horz" lIns="91440" tIns="45720" rIns="91440" bIns="45720" rtlCol="0" anchor="ctr"/>
          <a:lstStyle>
            <a:lvl1pPr algn="r" fontAlgn="auto">
              <a:spcBef>
                <a:spcPts val="0"/>
              </a:spcBef>
              <a:spcAft>
                <a:spcPts val="0"/>
              </a:spcAft>
              <a:defRPr sz="1000" b="1">
                <a:solidFill>
                  <a:schemeClr val="tx1"/>
                </a:solidFill>
                <a:latin typeface="Arial"/>
                <a:ea typeface="+mn-ea"/>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95169225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3000" b="1" kern="1200" spc="60">
          <a:solidFill>
            <a:srgbClr val="000000"/>
          </a:solidFill>
          <a:latin typeface="+mj-lt"/>
          <a:ea typeface="ＭＳ Ｐゴシック" charset="0"/>
          <a:cs typeface="ＭＳ Ｐゴシック" charset="0"/>
        </a:defRPr>
      </a:lvl1pPr>
      <a:lvl2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2pPr>
      <a:lvl3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3pPr>
      <a:lvl4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4pPr>
      <a:lvl5pPr algn="l" rtl="0" eaLnBrk="0" fontAlgn="base" hangingPunct="0">
        <a:lnSpc>
          <a:spcPts val="2800"/>
        </a:lnSpc>
        <a:spcBef>
          <a:spcPct val="0"/>
        </a:spcBef>
        <a:spcAft>
          <a:spcPct val="0"/>
        </a:spcAft>
        <a:defRPr sz="3000" b="1">
          <a:solidFill>
            <a:srgbClr val="000000"/>
          </a:solidFill>
          <a:latin typeface="Arial" charset="0"/>
          <a:ea typeface="ＭＳ Ｐゴシック" charset="0"/>
          <a:cs typeface="ＭＳ Ｐゴシック" charset="0"/>
        </a:defRPr>
      </a:lvl5pPr>
      <a:lvl6pPr marL="4572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6pPr>
      <a:lvl7pPr marL="9144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7pPr>
      <a:lvl8pPr marL="13716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8pPr>
      <a:lvl9pPr marL="1828800" algn="l" rtl="0" fontAlgn="base">
        <a:lnSpc>
          <a:spcPts val="2800"/>
        </a:lnSpc>
        <a:spcBef>
          <a:spcPct val="0"/>
        </a:spcBef>
        <a:spcAft>
          <a:spcPct val="0"/>
        </a:spcAft>
        <a:defRPr sz="3000" b="1">
          <a:solidFill>
            <a:srgbClr val="000000"/>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defRPr sz="2000" kern="1200">
          <a:solidFill>
            <a:srgbClr val="000000"/>
          </a:solidFill>
          <a:latin typeface="+mn-lt"/>
          <a:ea typeface="ＭＳ Ｐゴシック" charset="0"/>
          <a:cs typeface="ＭＳ Ｐゴシック" charset="0"/>
        </a:defRPr>
      </a:lvl1pPr>
      <a:lvl2pPr marL="442913" indent="-261938" algn="l" rtl="0" eaLnBrk="0" fontAlgn="base" hangingPunct="0">
        <a:spcBef>
          <a:spcPct val="20000"/>
        </a:spcBef>
        <a:spcAft>
          <a:spcPct val="0"/>
        </a:spcAft>
        <a:buFont typeface="Arial" charset="0"/>
        <a:buChar char="–"/>
        <a:defRPr sz="2000" kern="1200">
          <a:solidFill>
            <a:srgbClr val="000000"/>
          </a:solidFill>
          <a:latin typeface="+mn-lt"/>
          <a:ea typeface="ＭＳ Ｐゴシック" charset="0"/>
          <a:cs typeface="+mn-cs"/>
        </a:defRPr>
      </a:lvl2pPr>
      <a:lvl3pPr marL="722313" indent="-27622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3pPr>
      <a:lvl4pPr marL="990600" indent="-26987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4pPr>
      <a:lvl5pPr marL="1250950" indent="-263525"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esmaker.net/nx2/Public/regForm.aspx?pid=56223f85-bd2a-4fd2-9ddb-147c42fa43e8" TargetMode="External"/><Relationship Id="rId2" Type="http://schemas.openxmlformats.org/officeDocument/2006/relationships/notesSlide" Target="../notesSlides/notesSlide10.xml"/><Relationship Id="rId1" Type="http://schemas.openxmlformats.org/officeDocument/2006/relationships/slideLayout" Target="../slideLayouts/slideLayout9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d.stockholm.se\cli-sd\cc2sd003\006318\Informationsenheten\Stadsmiljöbilder Hässelby-Vällingby\Sommarbilder\Grismsta, Kanaan och gass\Tystnaden Grimsta\_DSC2487-ed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632" y="-339294"/>
            <a:ext cx="11685432" cy="7800742"/>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570108" y="252241"/>
            <a:ext cx="5048250" cy="1200329"/>
          </a:xfrm>
          <a:prstGeom prst="rect">
            <a:avLst/>
          </a:prstGeom>
          <a:noFill/>
        </p:spPr>
        <p:txBody>
          <a:bodyPr wrap="square" rtlCol="0">
            <a:spAutoFit/>
          </a:bodyPr>
          <a:lstStyle/>
          <a:p>
            <a:r>
              <a:rPr lang="sv-SE" sz="3600" b="1" dirty="0" smtClean="0">
                <a:latin typeface="Stockholm Type Bold" pitchFamily="50" charset="0"/>
              </a:rPr>
              <a:t>Hässelby-Vällingby </a:t>
            </a:r>
          </a:p>
          <a:p>
            <a:r>
              <a:rPr lang="sv-SE" sz="3600" b="1" dirty="0" smtClean="0">
                <a:latin typeface="Stockholm Type Bold" pitchFamily="50" charset="0"/>
              </a:rPr>
              <a:t>stadsdelsförvaltning</a:t>
            </a:r>
            <a:endParaRPr lang="sv-SE" sz="3600" b="1" dirty="0">
              <a:latin typeface="Stockholm Type Bold" pitchFamily="50" charset="0"/>
            </a:endParaRPr>
          </a:p>
        </p:txBody>
      </p:sp>
    </p:spTree>
    <p:extLst>
      <p:ext uri="{BB962C8B-B14F-4D97-AF65-F5344CB8AC3E}">
        <p14:creationId xmlns:p14="http://schemas.microsoft.com/office/powerpoint/2010/main" val="379354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Fler aktiviteter där samverkan sker</a:t>
            </a:r>
            <a:endParaRPr lang="sv-SE" dirty="0"/>
          </a:p>
        </p:txBody>
      </p:sp>
      <p:sp>
        <p:nvSpPr>
          <p:cNvPr id="3" name="Platshållare för innehåll 2"/>
          <p:cNvSpPr>
            <a:spLocks noGrp="1"/>
          </p:cNvSpPr>
          <p:nvPr>
            <p:ph idx="1"/>
          </p:nvPr>
        </p:nvSpPr>
        <p:spPr/>
        <p:txBody>
          <a:bodyPr/>
          <a:lstStyle/>
          <a:p>
            <a:r>
              <a:rPr lang="sv-SE" sz="2400" dirty="0" smtClean="0"/>
              <a:t>Skoldockning</a:t>
            </a:r>
            <a:br>
              <a:rPr lang="sv-SE" sz="2400" dirty="0" smtClean="0"/>
            </a:br>
            <a:r>
              <a:rPr lang="sv-SE" dirty="0" smtClean="0"/>
              <a:t>Stöd och inspiration till skolor</a:t>
            </a:r>
          </a:p>
          <a:p>
            <a:r>
              <a:rPr lang="sv-SE" sz="2400" dirty="0" smtClean="0"/>
              <a:t>Integrationspakten</a:t>
            </a:r>
            <a:br>
              <a:rPr lang="sv-SE" sz="2400" dirty="0" smtClean="0"/>
            </a:br>
            <a:r>
              <a:rPr lang="sv-SE" dirty="0" smtClean="0"/>
              <a:t>Det görs till exempel genom Digital språkmentor. Det går fortfarande att anmäla sig </a:t>
            </a:r>
            <a:r>
              <a:rPr lang="sv-SE" dirty="0" smtClean="0">
                <a:hlinkClick r:id="rId3"/>
              </a:rPr>
              <a:t>här.</a:t>
            </a:r>
            <a:r>
              <a:rPr lang="sv-SE" dirty="0" smtClean="0"/>
              <a:t/>
            </a:r>
            <a:br>
              <a:rPr lang="sv-SE" dirty="0" smtClean="0"/>
            </a:br>
            <a:r>
              <a:rPr lang="sv-SE" dirty="0" smtClean="0"/>
              <a:t>(</a:t>
            </a:r>
            <a:r>
              <a:rPr lang="sv-SE" dirty="0" smtClean="0">
                <a:latin typeface="Courier New" panose="02070309020205020404" pitchFamily="49" charset="0"/>
                <a:cs typeface="Courier New" panose="02070309020205020404" pitchFamily="49" charset="0"/>
              </a:rPr>
              <a:t>KOLLA DATUMET! DET STÅR SISTA DAG 21 APRIL PÅ INTRANÄTET!)</a:t>
            </a:r>
          </a:p>
          <a:p>
            <a:r>
              <a:rPr lang="sv-SE" sz="2400" dirty="0" smtClean="0">
                <a:cs typeface="Courier New" panose="02070309020205020404" pitchFamily="49" charset="0"/>
              </a:rPr>
              <a:t>Mingelmässa i samband med att Stockholm Business Region (SBR) har företagsdialoger</a:t>
            </a:r>
            <a:endParaRPr lang="sv-SE" sz="2400" dirty="0"/>
          </a:p>
        </p:txBody>
      </p:sp>
    </p:spTree>
    <p:extLst>
      <p:ext uri="{BB962C8B-B14F-4D97-AF65-F5344CB8AC3E}">
        <p14:creationId xmlns:p14="http://schemas.microsoft.com/office/powerpoint/2010/main" val="408634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8" y="1440000"/>
            <a:ext cx="4257684" cy="3960000"/>
          </a:xfrm>
        </p:spPr>
        <p:txBody>
          <a:bodyPr/>
          <a:lstStyle/>
          <a:p>
            <a:pPr marL="342900" indent="-342900" eaLnBrk="1" hangingPunct="1">
              <a:spcBef>
                <a:spcPts val="250"/>
              </a:spcBef>
              <a:buFont typeface="Arial" panose="020B0604020202020204" pitchFamily="34" charset="0"/>
              <a:buChar char="•"/>
              <a:defRPr/>
            </a:pPr>
            <a:r>
              <a:rPr lang="sv-SE" sz="1800" kern="0" dirty="0" smtClean="0">
                <a:solidFill>
                  <a:schemeClr val="tx1"/>
                </a:solidFill>
                <a:latin typeface="Stockholm Type Regular" pitchFamily="50" charset="0"/>
              </a:rPr>
              <a:t>Kommunfullmäktige beslutar om mål och riktlinjer</a:t>
            </a:r>
          </a:p>
          <a:p>
            <a:pPr marL="342900" indent="-342900" eaLnBrk="1" hangingPunct="1">
              <a:spcBef>
                <a:spcPts val="250"/>
              </a:spcBef>
              <a:buFont typeface="Arial" panose="020B0604020202020204" pitchFamily="34" charset="0"/>
              <a:buChar char="•"/>
              <a:defRPr/>
            </a:pPr>
            <a:endParaRPr lang="sv-SE" sz="1800" kern="0" dirty="0" smtClean="0">
              <a:solidFill>
                <a:schemeClr val="tx1"/>
              </a:solidFill>
              <a:latin typeface="Stockholm Type Regular" pitchFamily="50" charset="0"/>
            </a:endParaRPr>
          </a:p>
          <a:p>
            <a:pPr marL="342900" indent="-342900" eaLnBrk="1" hangingPunct="1">
              <a:spcBef>
                <a:spcPts val="250"/>
              </a:spcBef>
              <a:buFont typeface="Arial" panose="020B0604020202020204" pitchFamily="34" charset="0"/>
              <a:buChar char="•"/>
              <a:defRPr/>
            </a:pPr>
            <a:r>
              <a:rPr lang="sv-SE" sz="1800" kern="0" dirty="0" smtClean="0">
                <a:solidFill>
                  <a:schemeClr val="tx1"/>
                </a:solidFill>
                <a:latin typeface="Stockholm Type Regular" pitchFamily="50" charset="0"/>
              </a:rPr>
              <a:t>Stadsdelsnämnden fattar beslut inom ansvarsområdet</a:t>
            </a:r>
            <a:endParaRPr lang="sv-SE" kern="0" dirty="0" smtClean="0">
              <a:solidFill>
                <a:schemeClr val="tx1"/>
              </a:solidFill>
              <a:latin typeface="Stockholm Type Regular" pitchFamily="50" charset="0"/>
            </a:endParaRPr>
          </a:p>
          <a:p>
            <a:pPr marL="342900" indent="-342900" eaLnBrk="1" hangingPunct="1">
              <a:spcBef>
                <a:spcPts val="250"/>
              </a:spcBef>
              <a:buFont typeface="Arial" panose="020B0604020202020204" pitchFamily="34" charset="0"/>
              <a:buChar char="•"/>
              <a:defRPr/>
            </a:pPr>
            <a:endParaRPr lang="sv-SE" kern="0" dirty="0" smtClean="0">
              <a:solidFill>
                <a:schemeClr val="tx1"/>
              </a:solidFill>
              <a:latin typeface="Stockholm Type Regular" pitchFamily="50" charset="0"/>
            </a:endParaRPr>
          </a:p>
          <a:p>
            <a:pPr marL="342900" indent="-342900" eaLnBrk="1" hangingPunct="1">
              <a:spcBef>
                <a:spcPts val="250"/>
              </a:spcBef>
              <a:buFont typeface="Arial" panose="020B0604020202020204" pitchFamily="34" charset="0"/>
              <a:buChar char="•"/>
              <a:defRPr/>
            </a:pPr>
            <a:r>
              <a:rPr lang="sv-SE" sz="1800" kern="0" dirty="0" smtClean="0">
                <a:solidFill>
                  <a:schemeClr val="tx1"/>
                </a:solidFill>
                <a:latin typeface="Stockholm Type Regular" pitchFamily="50" charset="0"/>
              </a:rPr>
              <a:t>Stadsdelsförvaltningen utför </a:t>
            </a:r>
            <a:r>
              <a:rPr lang="sv-SE" sz="1800" kern="0" dirty="0">
                <a:solidFill>
                  <a:schemeClr val="tx1"/>
                </a:solidFill>
                <a:latin typeface="Stockholm Type Regular" pitchFamily="50" charset="0"/>
              </a:rPr>
              <a:t>arbetet</a:t>
            </a:r>
            <a:r>
              <a:rPr lang="sv-SE" kern="0" dirty="0">
                <a:solidFill>
                  <a:schemeClr val="tx1"/>
                </a:solidFill>
                <a:latin typeface="Stockholm Type Regular" pitchFamily="50" charset="0"/>
              </a:rPr>
              <a:t/>
            </a:r>
            <a:br>
              <a:rPr lang="sv-SE" kern="0" dirty="0">
                <a:solidFill>
                  <a:schemeClr val="tx1"/>
                </a:solidFill>
                <a:latin typeface="Stockholm Type Regular" pitchFamily="50" charset="0"/>
              </a:rPr>
            </a:br>
            <a:endParaRPr lang="sv-SE" sz="1400" kern="0" dirty="0" smtClean="0">
              <a:solidFill>
                <a:schemeClr val="tx1"/>
              </a:solidFill>
              <a:latin typeface="Stockholm Type Regular" pitchFamily="50" charset="0"/>
            </a:endParaRPr>
          </a:p>
          <a:p>
            <a:pPr marL="180000">
              <a:spcBef>
                <a:spcPts val="250"/>
              </a:spcBef>
            </a:pPr>
            <a:endParaRPr lang="sv-SE" sz="1600" dirty="0"/>
          </a:p>
        </p:txBody>
      </p:sp>
      <p:sp>
        <p:nvSpPr>
          <p:cNvPr id="4" name="Rubrik 3"/>
          <p:cNvSpPr>
            <a:spLocks noGrp="1"/>
          </p:cNvSpPr>
          <p:nvPr>
            <p:ph type="title"/>
          </p:nvPr>
        </p:nvSpPr>
        <p:spPr/>
        <p:txBody>
          <a:bodyPr/>
          <a:lstStyle/>
          <a:p>
            <a:r>
              <a:rPr lang="sv-SE" dirty="0" smtClean="0">
                <a:ea typeface="ヒラギノ角ゴ Pro W3" charset="-128"/>
                <a:cs typeface="ヒラギノ角ゴ Pro W3" charset="-128"/>
              </a:rPr>
              <a:t>Så styrs stadsdelsförvaltningen</a:t>
            </a:r>
            <a:r>
              <a:rPr lang="sv-SE" dirty="0"/>
              <a:t/>
            </a:r>
            <a:br>
              <a:rPr lang="sv-SE" dirty="0"/>
            </a:br>
            <a:endParaRPr lang="sv-SE" dirty="0"/>
          </a:p>
        </p:txBody>
      </p:sp>
      <p:pic>
        <p:nvPicPr>
          <p:cNvPr id="32" name="Bildobjekt 31" descr="Pil-2.png">
            <a:extLst>
              <a:ext uri="{FF2B5EF4-FFF2-40B4-BE49-F238E27FC236}">
                <a16:creationId xmlns:a16="http://schemas.microsoft.com/office/drawing/2014/main" id="{3DB0AEF6-4C79-7445-95E6-1B57F35300DB}"/>
              </a:ext>
            </a:extLst>
          </p:cNvPr>
          <p:cNvPicPr>
            <a:picLocks noChangeAspect="1"/>
          </p:cNvPicPr>
          <p:nvPr/>
        </p:nvPicPr>
        <p:blipFill>
          <a:blip r:embed="rId3" cstate="email">
            <a:alphaModFix amt="90000"/>
            <a:extLst>
              <a:ext uri="{28A0092B-C50C-407E-A947-70E740481C1C}">
                <a14:useLocalDpi xmlns:a14="http://schemas.microsoft.com/office/drawing/2010/main"/>
              </a:ext>
            </a:extLst>
          </a:blip>
          <a:stretch>
            <a:fillRect/>
          </a:stretch>
        </p:blipFill>
        <p:spPr>
          <a:xfrm>
            <a:off x="7236296" y="3501008"/>
            <a:ext cx="521550" cy="707837"/>
          </a:xfrm>
          <a:prstGeom prst="rect">
            <a:avLst/>
          </a:prstGeom>
        </p:spPr>
      </p:pic>
      <p:grpSp>
        <p:nvGrpSpPr>
          <p:cNvPr id="34" name="Grupp 33">
            <a:extLst>
              <a:ext uri="{FF2B5EF4-FFF2-40B4-BE49-F238E27FC236}">
                <a16:creationId xmlns:a16="http://schemas.microsoft.com/office/drawing/2014/main" id="{898385D5-FEEE-884E-BC5B-8390CC2546E0}"/>
              </a:ext>
            </a:extLst>
          </p:cNvPr>
          <p:cNvGrpSpPr/>
          <p:nvPr/>
        </p:nvGrpSpPr>
        <p:grpSpPr>
          <a:xfrm>
            <a:off x="6444208" y="730566"/>
            <a:ext cx="2417146" cy="2033909"/>
            <a:chOff x="4916476" y="1405156"/>
            <a:chExt cx="2450438" cy="2450438"/>
          </a:xfrm>
        </p:grpSpPr>
        <p:sp>
          <p:nvSpPr>
            <p:cNvPr id="35" name="Ellips 34">
              <a:extLst>
                <a:ext uri="{FF2B5EF4-FFF2-40B4-BE49-F238E27FC236}">
                  <a16:creationId xmlns:a16="http://schemas.microsoft.com/office/drawing/2014/main" id="{5C1E4DE8-E824-2A42-BA88-06D52B29D7F7}"/>
                </a:ext>
              </a:extLst>
            </p:cNvPr>
            <p:cNvSpPr/>
            <p:nvPr/>
          </p:nvSpPr>
          <p:spPr>
            <a:xfrm>
              <a:off x="4916476" y="1405156"/>
              <a:ext cx="2450438" cy="2450438"/>
            </a:xfrm>
            <a:prstGeom prst="ellipse">
              <a:avLst/>
            </a:prstGeom>
            <a:solidFill>
              <a:srgbClr val="C4006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nchorCtr="0"/>
            <a:lstStyle/>
            <a:p>
              <a:pPr marL="0" marR="0" lvl="0" indent="0" algn="ctr" defTabSz="914400" rtl="0" eaLnBrk="1" fontAlgn="auto" latinLnBrk="0" hangingPunct="1">
                <a:lnSpc>
                  <a:spcPts val="1440"/>
                </a:lnSpc>
                <a:spcBef>
                  <a:spcPts val="0"/>
                </a:spcBef>
                <a:spcAft>
                  <a:spcPts val="0"/>
                </a:spcAft>
                <a:buClrTx/>
                <a:buSzTx/>
                <a:buFontTx/>
                <a:buNone/>
                <a:tabLst/>
                <a:defRPr/>
              </a:pPr>
              <a:endParaRPr kumimoji="0" lang="sv-SE" sz="1200" b="0" i="0" u="none" strike="noStrike" kern="1200" cap="none" spc="0" normalizeH="0" baseline="0" noProof="0" dirty="0">
                <a:ln>
                  <a:noFill/>
                </a:ln>
                <a:noFill/>
                <a:effectLst/>
                <a:uLnTx/>
                <a:uFillTx/>
                <a:latin typeface="Stockholm Type Regular" pitchFamily="50" charset="0"/>
                <a:ea typeface="+mn-ea"/>
                <a:cs typeface="+mn-cs"/>
              </a:endParaRPr>
            </a:p>
          </p:txBody>
        </p:sp>
        <p:sp>
          <p:nvSpPr>
            <p:cNvPr id="36" name="Rektangel 35">
              <a:extLst>
                <a:ext uri="{FF2B5EF4-FFF2-40B4-BE49-F238E27FC236}">
                  <a16:creationId xmlns:a16="http://schemas.microsoft.com/office/drawing/2014/main" id="{FA5ACC76-08CD-D149-ABC8-76F5FF6D4D68}"/>
                </a:ext>
              </a:extLst>
            </p:cNvPr>
            <p:cNvSpPr/>
            <p:nvPr/>
          </p:nvSpPr>
          <p:spPr>
            <a:xfrm>
              <a:off x="4916476" y="2444084"/>
              <a:ext cx="2450435" cy="820738"/>
            </a:xfrm>
            <a:prstGeom prst="rect">
              <a:avLst/>
            </a:prstGeom>
          </p:spPr>
          <p:txBody>
            <a:bodyPr wrap="square" lIns="0" tIns="0" rIns="0" bIns="0" anchor="ctr" anchorCtr="0">
              <a:spAutoFit/>
            </a:bodyPr>
            <a:lstStyle/>
            <a:p>
              <a:pPr marL="0" marR="0" lvl="0" indent="0" algn="ctr" defTabSz="914400" rtl="0" eaLnBrk="1" fontAlgn="auto" latinLnBrk="0" hangingPunct="1">
                <a:lnSpc>
                  <a:spcPts val="1640"/>
                </a:lnSpc>
                <a:spcBef>
                  <a:spcPts val="0"/>
                </a:spcBef>
                <a:spcAft>
                  <a:spcPts val="0"/>
                </a:spcAft>
                <a:buClrTx/>
                <a:buSzTx/>
                <a:buFontTx/>
                <a:buNone/>
                <a:tabLst/>
                <a:defRPr/>
              </a:pPr>
              <a:r>
                <a:rPr kumimoji="0" lang="sv-SE" sz="4200" b="1" i="0" u="none" strike="noStrike" kern="1200" cap="none" spc="0" normalizeH="0" baseline="0" noProof="0" dirty="0">
                  <a:ln>
                    <a:noFill/>
                  </a:ln>
                  <a:solidFill>
                    <a:srgbClr val="FFFFFF"/>
                  </a:solidFill>
                  <a:effectLst/>
                  <a:uLnTx/>
                  <a:uFillTx/>
                  <a:latin typeface="Arial"/>
                  <a:ea typeface="+mn-ea"/>
                  <a:cs typeface="+mn-cs"/>
                </a:rPr>
                <a:t>623 306</a:t>
              </a:r>
              <a:r>
                <a:rPr kumimoji="0" lang="sv-SE" sz="1400" b="1" i="0" u="none" strike="noStrike" kern="1200" cap="none" spc="0" normalizeH="0" baseline="0" noProof="0" dirty="0">
                  <a:ln>
                    <a:noFill/>
                  </a:ln>
                  <a:solidFill>
                    <a:srgbClr val="FFFFFF"/>
                  </a:solidFill>
                  <a:effectLst/>
                  <a:uLnTx/>
                  <a:uFillTx/>
                  <a:latin typeface="Arial"/>
                  <a:ea typeface="+mn-ea"/>
                  <a:cs typeface="+mn-cs"/>
                </a:rPr>
                <a:t/>
              </a:r>
              <a:br>
                <a:rPr kumimoji="0" lang="sv-SE" sz="1400" b="1" i="0" u="none" strike="noStrike" kern="1200" cap="none" spc="0" normalizeH="0" baseline="0" noProof="0" dirty="0">
                  <a:ln>
                    <a:noFill/>
                  </a:ln>
                  <a:solidFill>
                    <a:srgbClr val="FFFFFF"/>
                  </a:solidFill>
                  <a:effectLst/>
                  <a:uLnTx/>
                  <a:uFillTx/>
                  <a:latin typeface="Arial"/>
                  <a:ea typeface="+mn-ea"/>
                  <a:cs typeface="+mn-cs"/>
                </a:rPr>
              </a:br>
              <a:endParaRPr kumimoji="0" lang="sv-SE"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FFFFFF"/>
                  </a:solidFill>
                  <a:effectLst/>
                  <a:uLnTx/>
                  <a:uFillTx/>
                  <a:latin typeface="Arial"/>
                  <a:ea typeface="+mn-ea"/>
                  <a:cs typeface="+mn-cs"/>
                </a:rPr>
                <a:t>invånare RÖSTADE</a:t>
              </a: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FFFFFF"/>
                  </a:solidFill>
                  <a:effectLst/>
                  <a:uLnTx/>
                  <a:uFillTx/>
                  <a:latin typeface="Arial"/>
                  <a:ea typeface="+mn-ea"/>
                  <a:cs typeface="+mn-cs"/>
                </a:rPr>
                <a:t>i kommunalvalet 2018</a:t>
              </a:r>
            </a:p>
          </p:txBody>
        </p:sp>
      </p:grpSp>
      <p:grpSp>
        <p:nvGrpSpPr>
          <p:cNvPr id="37" name="Grupp 36">
            <a:extLst>
              <a:ext uri="{FF2B5EF4-FFF2-40B4-BE49-F238E27FC236}">
                <a16:creationId xmlns:a16="http://schemas.microsoft.com/office/drawing/2014/main" id="{B22D8976-C6BA-B746-A8BC-2BE675B21503}"/>
              </a:ext>
            </a:extLst>
          </p:cNvPr>
          <p:cNvGrpSpPr/>
          <p:nvPr/>
        </p:nvGrpSpPr>
        <p:grpSpPr>
          <a:xfrm>
            <a:off x="6444208" y="2719516"/>
            <a:ext cx="2417146" cy="2033909"/>
            <a:chOff x="6622224" y="4003628"/>
            <a:chExt cx="2450438" cy="2450438"/>
          </a:xfrm>
        </p:grpSpPr>
        <p:sp>
          <p:nvSpPr>
            <p:cNvPr id="38" name="Ellips 37">
              <a:extLst>
                <a:ext uri="{FF2B5EF4-FFF2-40B4-BE49-F238E27FC236}">
                  <a16:creationId xmlns:a16="http://schemas.microsoft.com/office/drawing/2014/main" id="{43A28B9A-BD7D-4141-B4C2-D2BD61370BF1}"/>
                </a:ext>
              </a:extLst>
            </p:cNvPr>
            <p:cNvSpPr/>
            <p:nvPr/>
          </p:nvSpPr>
          <p:spPr>
            <a:xfrm>
              <a:off x="6622224" y="4003628"/>
              <a:ext cx="2450438" cy="2450438"/>
            </a:xfrm>
            <a:prstGeom prst="ellipse">
              <a:avLst/>
            </a:prstGeom>
            <a:solidFill>
              <a:srgbClr val="C4006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44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Rektangel 38">
              <a:extLst>
                <a:ext uri="{FF2B5EF4-FFF2-40B4-BE49-F238E27FC236}">
                  <a16:creationId xmlns:a16="http://schemas.microsoft.com/office/drawing/2014/main" id="{B2D62C4C-A1B5-394D-80A0-262A9226E212}"/>
                </a:ext>
              </a:extLst>
            </p:cNvPr>
            <p:cNvSpPr/>
            <p:nvPr/>
          </p:nvSpPr>
          <p:spPr>
            <a:xfrm>
              <a:off x="6622227" y="4874048"/>
              <a:ext cx="2450435" cy="1025922"/>
            </a:xfrm>
            <a:prstGeom prst="rect">
              <a:avLst/>
            </a:prstGeom>
          </p:spPr>
          <p:txBody>
            <a:bodyPr wrap="square" lIns="0" tIns="0" rIns="0" bIns="0" anchor="ctr" anchorCtr="0">
              <a:spAutoFit/>
            </a:bodyPr>
            <a:lstStyle/>
            <a:p>
              <a:pPr marL="0" marR="0" lvl="0" indent="0" algn="ctr" defTabSz="914400" rtl="0" eaLnBrk="1" fontAlgn="auto" latinLnBrk="0" hangingPunct="1">
                <a:lnSpc>
                  <a:spcPts val="1640"/>
                </a:lnSpc>
                <a:spcBef>
                  <a:spcPts val="0"/>
                </a:spcBef>
                <a:spcAft>
                  <a:spcPts val="0"/>
                </a:spcAft>
                <a:buClrTx/>
                <a:buSzTx/>
                <a:buFontTx/>
                <a:buNone/>
                <a:tabLst/>
                <a:defRPr/>
              </a:pPr>
              <a:r>
                <a:rPr kumimoji="0" lang="sv-SE" sz="4200" b="1" i="0" u="none" strike="noStrike" kern="1200" cap="none" spc="0" normalizeH="0" baseline="0" noProof="0" dirty="0">
                  <a:ln>
                    <a:noFill/>
                  </a:ln>
                  <a:solidFill>
                    <a:srgbClr val="FFFFFF"/>
                  </a:solidFill>
                  <a:effectLst/>
                  <a:uLnTx/>
                  <a:uFillTx/>
                  <a:latin typeface="Arial"/>
                  <a:ea typeface="+mn-ea"/>
                  <a:cs typeface="+mn-cs"/>
                </a:rPr>
                <a:t>101</a:t>
              </a:r>
              <a:r>
                <a:rPr kumimoji="0" lang="sv-SE" sz="1400" b="1" i="0" u="none" strike="noStrike" kern="1200" cap="none" spc="0" normalizeH="0" baseline="0" noProof="0" dirty="0">
                  <a:ln>
                    <a:noFill/>
                  </a:ln>
                  <a:solidFill>
                    <a:srgbClr val="FFFFFF"/>
                  </a:solidFill>
                  <a:effectLst/>
                  <a:uLnTx/>
                  <a:uFillTx/>
                  <a:latin typeface="Arial"/>
                  <a:ea typeface="+mn-ea"/>
                  <a:cs typeface="+mn-cs"/>
                </a:rPr>
                <a:t/>
              </a:r>
              <a:br>
                <a:rPr kumimoji="0" lang="sv-SE" sz="1400" b="1" i="0" u="none" strike="noStrike" kern="1200" cap="none" spc="0" normalizeH="0" baseline="0" noProof="0" dirty="0">
                  <a:ln>
                    <a:noFill/>
                  </a:ln>
                  <a:solidFill>
                    <a:srgbClr val="FFFFFF"/>
                  </a:solidFill>
                  <a:effectLst/>
                  <a:uLnTx/>
                  <a:uFillTx/>
                  <a:latin typeface="Arial"/>
                  <a:ea typeface="+mn-ea"/>
                  <a:cs typeface="+mn-cs"/>
                </a:rPr>
              </a:br>
              <a:endParaRPr kumimoji="0" lang="sv-SE"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FFFFFF"/>
                  </a:solidFill>
                  <a:effectLst/>
                  <a:uLnTx/>
                  <a:uFillTx/>
                  <a:latin typeface="Arial"/>
                  <a:ea typeface="+mn-ea"/>
                  <a:cs typeface="+mn-cs"/>
                </a:rPr>
                <a:t>ledamöter i</a:t>
              </a:r>
              <a:br>
                <a:rPr kumimoji="0" lang="sv-SE" sz="1400" b="0" i="0" u="none" strike="noStrike" kern="1200" cap="none" spc="0" normalizeH="0" baseline="0" noProof="0" dirty="0">
                  <a:ln>
                    <a:noFill/>
                  </a:ln>
                  <a:solidFill>
                    <a:srgbClr val="FFFFFF"/>
                  </a:solidFill>
                  <a:effectLst/>
                  <a:uLnTx/>
                  <a:uFillTx/>
                  <a:latin typeface="Arial"/>
                  <a:ea typeface="+mn-ea"/>
                  <a:cs typeface="+mn-cs"/>
                </a:rPr>
              </a:br>
              <a:r>
                <a:rPr kumimoji="0" lang="sv-SE" sz="1400" b="0" i="0" u="none" strike="noStrike" kern="1200" cap="none" spc="0" normalizeH="0" baseline="0" noProof="0" dirty="0">
                  <a:ln>
                    <a:noFill/>
                  </a:ln>
                  <a:solidFill>
                    <a:srgbClr val="FFFFFF"/>
                  </a:solidFill>
                  <a:effectLst/>
                  <a:uLnTx/>
                  <a:uFillTx/>
                  <a:latin typeface="Arial"/>
                  <a:ea typeface="+mn-ea"/>
                  <a:cs typeface="+mn-cs"/>
                </a:rPr>
                <a:t>kommunfullmäktige</a:t>
              </a:r>
              <a:br>
                <a:rPr kumimoji="0" lang="sv-SE" sz="1400" b="0" i="0" u="none" strike="noStrike" kern="1200" cap="none" spc="0" normalizeH="0" baseline="0" noProof="0" dirty="0">
                  <a:ln>
                    <a:noFill/>
                  </a:ln>
                  <a:solidFill>
                    <a:srgbClr val="FFFFFF"/>
                  </a:solidFill>
                  <a:effectLst/>
                  <a:uLnTx/>
                  <a:uFillTx/>
                  <a:latin typeface="Arial"/>
                  <a:ea typeface="+mn-ea"/>
                  <a:cs typeface="+mn-cs"/>
                </a:rPr>
              </a:br>
              <a:r>
                <a:rPr kumimoji="0" lang="sv-SE" sz="1400" b="0" i="0" u="none" strike="noStrike" kern="1200" cap="none" spc="0" normalizeH="0" baseline="0" noProof="0" dirty="0">
                  <a:ln>
                    <a:noFill/>
                  </a:ln>
                  <a:solidFill>
                    <a:srgbClr val="FFFFFF"/>
                  </a:solidFill>
                  <a:effectLst/>
                  <a:uLnTx/>
                  <a:uFillTx/>
                  <a:latin typeface="Arial"/>
                  <a:ea typeface="+mn-ea"/>
                  <a:cs typeface="+mn-cs"/>
                </a:rPr>
                <a:t>BESLUTAR</a:t>
              </a:r>
            </a:p>
          </p:txBody>
        </p:sp>
      </p:grpSp>
      <p:grpSp>
        <p:nvGrpSpPr>
          <p:cNvPr id="40" name="Grupp 39">
            <a:extLst>
              <a:ext uri="{FF2B5EF4-FFF2-40B4-BE49-F238E27FC236}">
                <a16:creationId xmlns:a16="http://schemas.microsoft.com/office/drawing/2014/main" id="{6120D3F2-CACC-4E41-B06A-905DC0EF8243}"/>
              </a:ext>
            </a:extLst>
          </p:cNvPr>
          <p:cNvGrpSpPr/>
          <p:nvPr/>
        </p:nvGrpSpPr>
        <p:grpSpPr>
          <a:xfrm>
            <a:off x="6444205" y="4708466"/>
            <a:ext cx="2417146" cy="2033909"/>
            <a:chOff x="3215680" y="4003628"/>
            <a:chExt cx="2450438" cy="2450438"/>
          </a:xfrm>
        </p:grpSpPr>
        <p:sp>
          <p:nvSpPr>
            <p:cNvPr id="41" name="Ellips 40">
              <a:extLst>
                <a:ext uri="{FF2B5EF4-FFF2-40B4-BE49-F238E27FC236}">
                  <a16:creationId xmlns:a16="http://schemas.microsoft.com/office/drawing/2014/main" id="{EA0E4516-F5A5-374A-9662-5E319E864257}"/>
                </a:ext>
              </a:extLst>
            </p:cNvPr>
            <p:cNvSpPr/>
            <p:nvPr/>
          </p:nvSpPr>
          <p:spPr>
            <a:xfrm>
              <a:off x="3215680" y="4003628"/>
              <a:ext cx="2450438" cy="2450438"/>
            </a:xfrm>
            <a:prstGeom prst="ellipse">
              <a:avLst/>
            </a:prstGeom>
            <a:solidFill>
              <a:srgbClr val="C4006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ts val="144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Rektangel 41">
              <a:extLst>
                <a:ext uri="{FF2B5EF4-FFF2-40B4-BE49-F238E27FC236}">
                  <a16:creationId xmlns:a16="http://schemas.microsoft.com/office/drawing/2014/main" id="{6A6DC7E8-8B4E-D641-BCF9-F5F63D2CDF40}"/>
                </a:ext>
              </a:extLst>
            </p:cNvPr>
            <p:cNvSpPr/>
            <p:nvPr/>
          </p:nvSpPr>
          <p:spPr>
            <a:xfrm>
              <a:off x="3215680" y="4999754"/>
              <a:ext cx="2450435" cy="820738"/>
            </a:xfrm>
            <a:prstGeom prst="rect">
              <a:avLst/>
            </a:prstGeom>
          </p:spPr>
          <p:txBody>
            <a:bodyPr wrap="square" lIns="0" tIns="0" rIns="0" bIns="0" anchor="ctr" anchorCtr="0">
              <a:spAutoFit/>
            </a:bodyPr>
            <a:lstStyle/>
            <a:p>
              <a:pPr marL="0" marR="0" lvl="0" indent="0" algn="ctr" defTabSz="914400" rtl="0" eaLnBrk="1" fontAlgn="auto" latinLnBrk="0" hangingPunct="1">
                <a:lnSpc>
                  <a:spcPts val="1640"/>
                </a:lnSpc>
                <a:spcBef>
                  <a:spcPts val="0"/>
                </a:spcBef>
                <a:spcAft>
                  <a:spcPts val="0"/>
                </a:spcAft>
                <a:buClrTx/>
                <a:buSzTx/>
                <a:buFontTx/>
                <a:buNone/>
                <a:tabLst/>
                <a:defRPr/>
              </a:pPr>
              <a:r>
                <a:rPr kumimoji="0" lang="sv-SE" sz="4200" b="1" i="0" u="none" strike="noStrike" kern="1200" cap="none" spc="0" normalizeH="0" baseline="0" noProof="0" dirty="0">
                  <a:ln>
                    <a:noFill/>
                  </a:ln>
                  <a:solidFill>
                    <a:srgbClr val="FFFFFF"/>
                  </a:solidFill>
                  <a:effectLst/>
                  <a:uLnTx/>
                  <a:uFillTx/>
                  <a:latin typeface="Arial"/>
                  <a:ea typeface="+mn-ea"/>
                  <a:cs typeface="+mn-cs"/>
                </a:rPr>
                <a:t>40</a:t>
              </a:r>
              <a:r>
                <a:rPr kumimoji="0" lang="sv-SE" sz="4200" b="0" i="0" u="none" strike="noStrike" kern="1200" cap="none" spc="0" normalizeH="0" baseline="0" noProof="0" dirty="0">
                  <a:ln>
                    <a:noFill/>
                  </a:ln>
                  <a:solidFill>
                    <a:srgbClr val="FFFFFF"/>
                  </a:solidFill>
                  <a:effectLst/>
                  <a:uLnTx/>
                  <a:uFillTx/>
                  <a:latin typeface="Arial"/>
                  <a:ea typeface="+mn-ea"/>
                  <a:cs typeface="+mn-cs"/>
                </a:rPr>
                <a:t> </a:t>
              </a:r>
              <a:r>
                <a:rPr kumimoji="0" lang="sv-SE" sz="4200" b="1" i="0" u="none" strike="noStrike" kern="1200" cap="none" spc="0" normalizeH="0" baseline="0" noProof="0" dirty="0">
                  <a:ln>
                    <a:noFill/>
                  </a:ln>
                  <a:solidFill>
                    <a:srgbClr val="FFFFFF"/>
                  </a:solidFill>
                  <a:effectLst/>
                  <a:uLnTx/>
                  <a:uFillTx/>
                  <a:latin typeface="Arial"/>
                  <a:ea typeface="+mn-ea"/>
                  <a:cs typeface="+mn-cs"/>
                </a:rPr>
                <a:t>000</a:t>
              </a:r>
              <a:r>
                <a:rPr kumimoji="0" lang="sv-SE" sz="1400" b="0" i="0" u="none" strike="noStrike" kern="1200" cap="none" spc="0" normalizeH="0" baseline="0" noProof="0" dirty="0">
                  <a:ln>
                    <a:noFill/>
                  </a:ln>
                  <a:solidFill>
                    <a:srgbClr val="FFFFFF"/>
                  </a:solidFill>
                  <a:effectLst/>
                  <a:uLnTx/>
                  <a:uFillTx/>
                  <a:latin typeface="Arial"/>
                  <a:ea typeface="+mn-ea"/>
                  <a:cs typeface="+mn-cs"/>
                </a:rPr>
                <a:t/>
              </a:r>
              <a:br>
                <a:rPr kumimoji="0" lang="sv-SE" sz="1400" b="0" i="0" u="none" strike="noStrike" kern="1200" cap="none" spc="0" normalizeH="0" baseline="0" noProof="0" dirty="0">
                  <a:ln>
                    <a:noFill/>
                  </a:ln>
                  <a:solidFill>
                    <a:srgbClr val="FFFFFF"/>
                  </a:solidFill>
                  <a:effectLst/>
                  <a:uLnTx/>
                  <a:uFillTx/>
                  <a:latin typeface="Arial"/>
                  <a:ea typeface="+mn-ea"/>
                  <a:cs typeface="+mn-cs"/>
                </a:rPr>
              </a:br>
              <a:endParaRPr kumimoji="0" lang="sv-SE"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FFFFFF"/>
                  </a:solidFill>
                  <a:effectLst/>
                  <a:uLnTx/>
                  <a:uFillTx/>
                  <a:latin typeface="Arial"/>
                  <a:ea typeface="+mn-ea"/>
                  <a:cs typeface="+mn-cs"/>
                </a:rPr>
                <a:t>medarbetare i stadens</a:t>
              </a:r>
              <a:br>
                <a:rPr kumimoji="0" lang="sv-SE" sz="1400" b="0" i="0" u="none" strike="noStrike" kern="1200" cap="none" spc="0" normalizeH="0" baseline="0" noProof="0" dirty="0">
                  <a:ln>
                    <a:noFill/>
                  </a:ln>
                  <a:solidFill>
                    <a:srgbClr val="FFFFFF"/>
                  </a:solidFill>
                  <a:effectLst/>
                  <a:uLnTx/>
                  <a:uFillTx/>
                  <a:latin typeface="Arial"/>
                  <a:ea typeface="+mn-ea"/>
                  <a:cs typeface="+mn-cs"/>
                </a:rPr>
              </a:br>
              <a:r>
                <a:rPr kumimoji="0" lang="sv-SE" sz="1400" b="0" i="0" u="none" strike="noStrike" kern="1200" cap="none" spc="0" normalizeH="0" baseline="0" noProof="0" dirty="0">
                  <a:ln>
                    <a:noFill/>
                  </a:ln>
                  <a:solidFill>
                    <a:srgbClr val="FFFFFF"/>
                  </a:solidFill>
                  <a:effectLst/>
                  <a:uLnTx/>
                  <a:uFillTx/>
                  <a:latin typeface="Arial"/>
                  <a:ea typeface="+mn-ea"/>
                  <a:cs typeface="+mn-cs"/>
                </a:rPr>
                <a:t>tjänst GENOMFÖR</a:t>
              </a:r>
            </a:p>
          </p:txBody>
        </p:sp>
      </p:grpSp>
    </p:spTree>
    <p:extLst>
      <p:ext uri="{BB962C8B-B14F-4D97-AF65-F5344CB8AC3E}">
        <p14:creationId xmlns:p14="http://schemas.microsoft.com/office/powerpoint/2010/main" val="1767132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6" y="1323508"/>
            <a:ext cx="8892480" cy="5557800"/>
          </a:xfrm>
          <a:prstGeom prst="rect">
            <a:avLst/>
          </a:prstGeom>
        </p:spPr>
      </p:pic>
      <p:sp>
        <p:nvSpPr>
          <p:cNvPr id="3" name="Platshållare för datum 2"/>
          <p:cNvSpPr>
            <a:spLocks noGrp="1"/>
          </p:cNvSpPr>
          <p:nvPr>
            <p:ph type="dt" sz="half"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667BA-EC7E-4973-BEF1-61422C4F2EDB}" type="datetime1">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2021-04-20</a:t>
            </a:fld>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Platshållare för bildnummer 3"/>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smtClean="0">
                <a:ln>
                  <a:noFill/>
                </a:ln>
                <a:solidFill>
                  <a:srgbClr val="000000"/>
                </a:solidFill>
                <a:effectLst/>
                <a:uLnTx/>
                <a:uFillTx/>
                <a:latin typeface="Arial"/>
                <a:ea typeface="+mn-ea"/>
                <a:cs typeface="+mn-cs"/>
              </a:rPr>
              <a:t>Sida </a:t>
            </a:r>
            <a:fld id="{42A5867E-8ECA-40F1-9DD6-AE7AFDFAA899}" type="slidenum">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Platshållare för text 7"/>
          <p:cNvSpPr txBox="1">
            <a:spLocks/>
          </p:cNvSpPr>
          <p:nvPr/>
        </p:nvSpPr>
        <p:spPr>
          <a:xfrm>
            <a:off x="251520" y="908720"/>
            <a:ext cx="6097590" cy="934900"/>
          </a:xfrm>
          <a:prstGeom prst="rect">
            <a:avLst/>
          </a:prstGeom>
        </p:spPr>
        <p:txBody>
          <a:bodyPr vert="horz" lIns="0" tIns="45720" rIns="0" bIns="45720" rtlCol="0">
            <a:normAutofit/>
          </a:bodyPr>
          <a:lst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smtClean="0"/>
              <a:t>Har hand om kommunal service och omsorg</a:t>
            </a:r>
            <a:endParaRPr lang="sv-SE" dirty="0"/>
          </a:p>
        </p:txBody>
      </p:sp>
      <p:sp>
        <p:nvSpPr>
          <p:cNvPr id="25" name="Frihandsfigur 24"/>
          <p:cNvSpPr/>
          <p:nvPr/>
        </p:nvSpPr>
        <p:spPr>
          <a:xfrm>
            <a:off x="1763688" y="2492896"/>
            <a:ext cx="1728192" cy="1342642"/>
          </a:xfrm>
          <a:custGeom>
            <a:avLst/>
            <a:gdLst>
              <a:gd name="connsiteX0" fmla="*/ 322004 w 2297850"/>
              <a:gd name="connsiteY0" fmla="*/ 21946 h 1785214"/>
              <a:gd name="connsiteX1" fmla="*/ 343950 w 2297850"/>
              <a:gd name="connsiteY1" fmla="*/ 58522 h 1785214"/>
              <a:gd name="connsiteX2" fmla="*/ 373211 w 2297850"/>
              <a:gd name="connsiteY2" fmla="*/ 65837 h 1785214"/>
              <a:gd name="connsiteX3" fmla="*/ 395156 w 2297850"/>
              <a:gd name="connsiteY3" fmla="*/ 73152 h 1785214"/>
              <a:gd name="connsiteX4" fmla="*/ 424417 w 2297850"/>
              <a:gd name="connsiteY4" fmla="*/ 102413 h 1785214"/>
              <a:gd name="connsiteX5" fmla="*/ 439048 w 2297850"/>
              <a:gd name="connsiteY5" fmla="*/ 124358 h 1785214"/>
              <a:gd name="connsiteX6" fmla="*/ 468308 w 2297850"/>
              <a:gd name="connsiteY6" fmla="*/ 131674 h 1785214"/>
              <a:gd name="connsiteX7" fmla="*/ 504884 w 2297850"/>
              <a:gd name="connsiteY7" fmla="*/ 153619 h 1785214"/>
              <a:gd name="connsiteX8" fmla="*/ 519515 w 2297850"/>
              <a:gd name="connsiteY8" fmla="*/ 168250 h 1785214"/>
              <a:gd name="connsiteX9" fmla="*/ 563406 w 2297850"/>
              <a:gd name="connsiteY9" fmla="*/ 190195 h 1785214"/>
              <a:gd name="connsiteX10" fmla="*/ 592667 w 2297850"/>
              <a:gd name="connsiteY10" fmla="*/ 219456 h 1785214"/>
              <a:gd name="connsiteX11" fmla="*/ 599982 w 2297850"/>
              <a:gd name="connsiteY11" fmla="*/ 241402 h 1785214"/>
              <a:gd name="connsiteX12" fmla="*/ 621928 w 2297850"/>
              <a:gd name="connsiteY12" fmla="*/ 248717 h 1785214"/>
              <a:gd name="connsiteX13" fmla="*/ 643873 w 2297850"/>
              <a:gd name="connsiteY13" fmla="*/ 241402 h 1785214"/>
              <a:gd name="connsiteX14" fmla="*/ 687764 w 2297850"/>
              <a:gd name="connsiteY14" fmla="*/ 212141 h 1785214"/>
              <a:gd name="connsiteX15" fmla="*/ 746286 w 2297850"/>
              <a:gd name="connsiteY15" fmla="*/ 160934 h 1785214"/>
              <a:gd name="connsiteX16" fmla="*/ 768232 w 2297850"/>
              <a:gd name="connsiteY16" fmla="*/ 146304 h 1785214"/>
              <a:gd name="connsiteX17" fmla="*/ 797492 w 2297850"/>
              <a:gd name="connsiteY17" fmla="*/ 138989 h 1785214"/>
              <a:gd name="connsiteX18" fmla="*/ 819438 w 2297850"/>
              <a:gd name="connsiteY18" fmla="*/ 131674 h 1785214"/>
              <a:gd name="connsiteX19" fmla="*/ 848699 w 2297850"/>
              <a:gd name="connsiteY19" fmla="*/ 102413 h 1785214"/>
              <a:gd name="connsiteX20" fmla="*/ 877960 w 2297850"/>
              <a:gd name="connsiteY20" fmla="*/ 65837 h 1785214"/>
              <a:gd name="connsiteX21" fmla="*/ 907220 w 2297850"/>
              <a:gd name="connsiteY21" fmla="*/ 7315 h 1785214"/>
              <a:gd name="connsiteX22" fmla="*/ 929166 w 2297850"/>
              <a:gd name="connsiteY22" fmla="*/ 0 h 1785214"/>
              <a:gd name="connsiteX23" fmla="*/ 965742 w 2297850"/>
              <a:gd name="connsiteY23" fmla="*/ 43891 h 1785214"/>
              <a:gd name="connsiteX24" fmla="*/ 973057 w 2297850"/>
              <a:gd name="connsiteY24" fmla="*/ 65837 h 1785214"/>
              <a:gd name="connsiteX25" fmla="*/ 995003 w 2297850"/>
              <a:gd name="connsiteY25" fmla="*/ 80467 h 1785214"/>
              <a:gd name="connsiteX26" fmla="*/ 1024264 w 2297850"/>
              <a:gd name="connsiteY26" fmla="*/ 109728 h 1785214"/>
              <a:gd name="connsiteX27" fmla="*/ 1053524 w 2297850"/>
              <a:gd name="connsiteY27" fmla="*/ 153619 h 1785214"/>
              <a:gd name="connsiteX28" fmla="*/ 1060840 w 2297850"/>
              <a:gd name="connsiteY28" fmla="*/ 175565 h 1785214"/>
              <a:gd name="connsiteX29" fmla="*/ 1082785 w 2297850"/>
              <a:gd name="connsiteY29" fmla="*/ 197510 h 1785214"/>
              <a:gd name="connsiteX30" fmla="*/ 1097416 w 2297850"/>
              <a:gd name="connsiteY30" fmla="*/ 219456 h 1785214"/>
              <a:gd name="connsiteX31" fmla="*/ 1090100 w 2297850"/>
              <a:gd name="connsiteY31" fmla="*/ 402336 h 1785214"/>
              <a:gd name="connsiteX32" fmla="*/ 1082785 w 2297850"/>
              <a:gd name="connsiteY32" fmla="*/ 424282 h 1785214"/>
              <a:gd name="connsiteX33" fmla="*/ 1075470 w 2297850"/>
              <a:gd name="connsiteY33" fmla="*/ 453542 h 1785214"/>
              <a:gd name="connsiteX34" fmla="*/ 1082785 w 2297850"/>
              <a:gd name="connsiteY34" fmla="*/ 512064 h 1785214"/>
              <a:gd name="connsiteX35" fmla="*/ 1090100 w 2297850"/>
              <a:gd name="connsiteY35" fmla="*/ 534010 h 1785214"/>
              <a:gd name="connsiteX36" fmla="*/ 1112046 w 2297850"/>
              <a:gd name="connsiteY36" fmla="*/ 541325 h 1785214"/>
              <a:gd name="connsiteX37" fmla="*/ 1177883 w 2297850"/>
              <a:gd name="connsiteY37" fmla="*/ 534010 h 1785214"/>
              <a:gd name="connsiteX38" fmla="*/ 1316872 w 2297850"/>
              <a:gd name="connsiteY38" fmla="*/ 526694 h 1785214"/>
              <a:gd name="connsiteX39" fmla="*/ 1324187 w 2297850"/>
              <a:gd name="connsiteY39" fmla="*/ 504749 h 1785214"/>
              <a:gd name="connsiteX40" fmla="*/ 1353448 w 2297850"/>
              <a:gd name="connsiteY40" fmla="*/ 475488 h 1785214"/>
              <a:gd name="connsiteX41" fmla="*/ 1368078 w 2297850"/>
              <a:gd name="connsiteY41" fmla="*/ 453542 h 1785214"/>
              <a:gd name="connsiteX42" fmla="*/ 1375393 w 2297850"/>
              <a:gd name="connsiteY42" fmla="*/ 424282 h 1785214"/>
              <a:gd name="connsiteX43" fmla="*/ 1390024 w 2297850"/>
              <a:gd name="connsiteY43" fmla="*/ 409651 h 1785214"/>
              <a:gd name="connsiteX44" fmla="*/ 1433915 w 2297850"/>
              <a:gd name="connsiteY44" fmla="*/ 380390 h 1785214"/>
              <a:gd name="connsiteX45" fmla="*/ 1455860 w 2297850"/>
              <a:gd name="connsiteY45" fmla="*/ 358445 h 1785214"/>
              <a:gd name="connsiteX46" fmla="*/ 1646056 w 2297850"/>
              <a:gd name="connsiteY46" fmla="*/ 336499 h 1785214"/>
              <a:gd name="connsiteX47" fmla="*/ 1763099 w 2297850"/>
              <a:gd name="connsiteY47" fmla="*/ 358445 h 1785214"/>
              <a:gd name="connsiteX48" fmla="*/ 1770414 w 2297850"/>
              <a:gd name="connsiteY48" fmla="*/ 380390 h 1785214"/>
              <a:gd name="connsiteX49" fmla="*/ 1785044 w 2297850"/>
              <a:gd name="connsiteY49" fmla="*/ 592531 h 1785214"/>
              <a:gd name="connsiteX50" fmla="*/ 1858196 w 2297850"/>
              <a:gd name="connsiteY50" fmla="*/ 599846 h 1785214"/>
              <a:gd name="connsiteX51" fmla="*/ 1880142 w 2297850"/>
              <a:gd name="connsiteY51" fmla="*/ 614477 h 1785214"/>
              <a:gd name="connsiteX52" fmla="*/ 1997185 w 2297850"/>
              <a:gd name="connsiteY52" fmla="*/ 636422 h 1785214"/>
              <a:gd name="connsiteX53" fmla="*/ 2026446 w 2297850"/>
              <a:gd name="connsiteY53" fmla="*/ 651053 h 1785214"/>
              <a:gd name="connsiteX54" fmla="*/ 2048392 w 2297850"/>
              <a:gd name="connsiteY54" fmla="*/ 658368 h 1785214"/>
              <a:gd name="connsiteX55" fmla="*/ 2077652 w 2297850"/>
              <a:gd name="connsiteY55" fmla="*/ 702259 h 1785214"/>
              <a:gd name="connsiteX56" fmla="*/ 2092283 w 2297850"/>
              <a:gd name="connsiteY56" fmla="*/ 724205 h 1785214"/>
              <a:gd name="connsiteX57" fmla="*/ 2150804 w 2297850"/>
              <a:gd name="connsiteY57" fmla="*/ 716890 h 1785214"/>
              <a:gd name="connsiteX58" fmla="*/ 2172750 w 2297850"/>
              <a:gd name="connsiteY58" fmla="*/ 709574 h 1785214"/>
              <a:gd name="connsiteX59" fmla="*/ 2165435 w 2297850"/>
              <a:gd name="connsiteY59" fmla="*/ 731520 h 1785214"/>
              <a:gd name="connsiteX60" fmla="*/ 2180065 w 2297850"/>
              <a:gd name="connsiteY60" fmla="*/ 753466 h 1785214"/>
              <a:gd name="connsiteX61" fmla="*/ 2223956 w 2297850"/>
              <a:gd name="connsiteY61" fmla="*/ 775411 h 1785214"/>
              <a:gd name="connsiteX62" fmla="*/ 2253217 w 2297850"/>
              <a:gd name="connsiteY62" fmla="*/ 724205 h 1785214"/>
              <a:gd name="connsiteX63" fmla="*/ 2260532 w 2297850"/>
              <a:gd name="connsiteY63" fmla="*/ 746150 h 1785214"/>
              <a:gd name="connsiteX64" fmla="*/ 2275163 w 2297850"/>
              <a:gd name="connsiteY64" fmla="*/ 760781 h 1785214"/>
              <a:gd name="connsiteX65" fmla="*/ 2253217 w 2297850"/>
              <a:gd name="connsiteY65" fmla="*/ 855878 h 1785214"/>
              <a:gd name="connsiteX66" fmla="*/ 2231272 w 2297850"/>
              <a:gd name="connsiteY66" fmla="*/ 863194 h 1785214"/>
              <a:gd name="connsiteX67" fmla="*/ 2216641 w 2297850"/>
              <a:gd name="connsiteY67" fmla="*/ 877824 h 1785214"/>
              <a:gd name="connsiteX68" fmla="*/ 2245902 w 2297850"/>
              <a:gd name="connsiteY68" fmla="*/ 929030 h 1785214"/>
              <a:gd name="connsiteX69" fmla="*/ 2238587 w 2297850"/>
              <a:gd name="connsiteY69" fmla="*/ 950976 h 1785214"/>
              <a:gd name="connsiteX70" fmla="*/ 2209326 w 2297850"/>
              <a:gd name="connsiteY70" fmla="*/ 980237 h 1785214"/>
              <a:gd name="connsiteX71" fmla="*/ 2216641 w 2297850"/>
              <a:gd name="connsiteY71" fmla="*/ 1031443 h 1785214"/>
              <a:gd name="connsiteX72" fmla="*/ 2238587 w 2297850"/>
              <a:gd name="connsiteY72" fmla="*/ 1038758 h 1785214"/>
              <a:gd name="connsiteX73" fmla="*/ 2253217 w 2297850"/>
              <a:gd name="connsiteY73" fmla="*/ 1053389 h 1785214"/>
              <a:gd name="connsiteX74" fmla="*/ 2297108 w 2297850"/>
              <a:gd name="connsiteY74" fmla="*/ 1089965 h 1785214"/>
              <a:gd name="connsiteX75" fmla="*/ 2267848 w 2297850"/>
              <a:gd name="connsiteY75" fmla="*/ 1192378 h 1785214"/>
              <a:gd name="connsiteX76" fmla="*/ 2253217 w 2297850"/>
              <a:gd name="connsiteY76" fmla="*/ 1207008 h 1785214"/>
              <a:gd name="connsiteX77" fmla="*/ 2180065 w 2297850"/>
              <a:gd name="connsiteY77" fmla="*/ 1236269 h 1785214"/>
              <a:gd name="connsiteX78" fmla="*/ 2158120 w 2297850"/>
              <a:gd name="connsiteY78" fmla="*/ 1250899 h 1785214"/>
              <a:gd name="connsiteX79" fmla="*/ 2128859 w 2297850"/>
              <a:gd name="connsiteY79" fmla="*/ 1287475 h 1785214"/>
              <a:gd name="connsiteX80" fmla="*/ 2128859 w 2297850"/>
              <a:gd name="connsiteY80" fmla="*/ 1389888 h 1785214"/>
              <a:gd name="connsiteX81" fmla="*/ 2121544 w 2297850"/>
              <a:gd name="connsiteY81" fmla="*/ 1411834 h 1785214"/>
              <a:gd name="connsiteX82" fmla="*/ 2077652 w 2297850"/>
              <a:gd name="connsiteY82" fmla="*/ 1441094 h 1785214"/>
              <a:gd name="connsiteX83" fmla="*/ 2070337 w 2297850"/>
              <a:gd name="connsiteY83" fmla="*/ 1463040 h 1785214"/>
              <a:gd name="connsiteX84" fmla="*/ 2063022 w 2297850"/>
              <a:gd name="connsiteY84" fmla="*/ 1492301 h 1785214"/>
              <a:gd name="connsiteX85" fmla="*/ 2019131 w 2297850"/>
              <a:gd name="connsiteY85" fmla="*/ 1506931 h 1785214"/>
              <a:gd name="connsiteX86" fmla="*/ 1997185 w 2297850"/>
              <a:gd name="connsiteY86" fmla="*/ 1514246 h 1785214"/>
              <a:gd name="connsiteX87" fmla="*/ 1938664 w 2297850"/>
              <a:gd name="connsiteY87" fmla="*/ 1506931 h 1785214"/>
              <a:gd name="connsiteX88" fmla="*/ 1924033 w 2297850"/>
              <a:gd name="connsiteY88" fmla="*/ 1492301 h 1785214"/>
              <a:gd name="connsiteX89" fmla="*/ 1880142 w 2297850"/>
              <a:gd name="connsiteY89" fmla="*/ 1499616 h 1785214"/>
              <a:gd name="connsiteX90" fmla="*/ 1843566 w 2297850"/>
              <a:gd name="connsiteY90" fmla="*/ 1543507 h 1785214"/>
              <a:gd name="connsiteX91" fmla="*/ 1836251 w 2297850"/>
              <a:gd name="connsiteY91" fmla="*/ 1580083 h 1785214"/>
              <a:gd name="connsiteX92" fmla="*/ 1806990 w 2297850"/>
              <a:gd name="connsiteY92" fmla="*/ 1587398 h 1785214"/>
              <a:gd name="connsiteX93" fmla="*/ 1799675 w 2297850"/>
              <a:gd name="connsiteY93" fmla="*/ 1609344 h 1785214"/>
              <a:gd name="connsiteX94" fmla="*/ 1828936 w 2297850"/>
              <a:gd name="connsiteY94" fmla="*/ 1616659 h 1785214"/>
              <a:gd name="connsiteX95" fmla="*/ 1821620 w 2297850"/>
              <a:gd name="connsiteY95" fmla="*/ 1689811 h 1785214"/>
              <a:gd name="connsiteX96" fmla="*/ 1777729 w 2297850"/>
              <a:gd name="connsiteY96" fmla="*/ 1704442 h 1785214"/>
              <a:gd name="connsiteX97" fmla="*/ 1755784 w 2297850"/>
              <a:gd name="connsiteY97" fmla="*/ 1755648 h 1785214"/>
              <a:gd name="connsiteX98" fmla="*/ 1763099 w 2297850"/>
              <a:gd name="connsiteY98" fmla="*/ 1777594 h 1785214"/>
              <a:gd name="connsiteX99" fmla="*/ 1711892 w 2297850"/>
              <a:gd name="connsiteY99" fmla="*/ 1777594 h 1785214"/>
              <a:gd name="connsiteX100" fmla="*/ 1689947 w 2297850"/>
              <a:gd name="connsiteY100" fmla="*/ 1762963 h 1785214"/>
              <a:gd name="connsiteX101" fmla="*/ 1682632 w 2297850"/>
              <a:gd name="connsiteY101" fmla="*/ 1741018 h 1785214"/>
              <a:gd name="connsiteX102" fmla="*/ 1668001 w 2297850"/>
              <a:gd name="connsiteY102" fmla="*/ 1726387 h 1785214"/>
              <a:gd name="connsiteX103" fmla="*/ 1653371 w 2297850"/>
              <a:gd name="connsiteY103" fmla="*/ 1704442 h 1785214"/>
              <a:gd name="connsiteX104" fmla="*/ 1624110 w 2297850"/>
              <a:gd name="connsiteY104" fmla="*/ 1689811 h 1785214"/>
              <a:gd name="connsiteX105" fmla="*/ 1602164 w 2297850"/>
              <a:gd name="connsiteY105" fmla="*/ 1667866 h 1785214"/>
              <a:gd name="connsiteX106" fmla="*/ 1558273 w 2297850"/>
              <a:gd name="connsiteY106" fmla="*/ 1645920 h 1785214"/>
              <a:gd name="connsiteX107" fmla="*/ 1514382 w 2297850"/>
              <a:gd name="connsiteY107" fmla="*/ 1616659 h 1785214"/>
              <a:gd name="connsiteX108" fmla="*/ 1470491 w 2297850"/>
              <a:gd name="connsiteY108" fmla="*/ 1602029 h 1785214"/>
              <a:gd name="connsiteX109" fmla="*/ 1441230 w 2297850"/>
              <a:gd name="connsiteY109" fmla="*/ 1565453 h 1785214"/>
              <a:gd name="connsiteX110" fmla="*/ 1426600 w 2297850"/>
              <a:gd name="connsiteY110" fmla="*/ 1550822 h 1785214"/>
              <a:gd name="connsiteX111" fmla="*/ 1411969 w 2297850"/>
              <a:gd name="connsiteY111" fmla="*/ 1528877 h 1785214"/>
              <a:gd name="connsiteX112" fmla="*/ 1390024 w 2297850"/>
              <a:gd name="connsiteY112" fmla="*/ 1521562 h 1785214"/>
              <a:gd name="connsiteX113" fmla="*/ 1368078 w 2297850"/>
              <a:gd name="connsiteY113" fmla="*/ 1506931 h 1785214"/>
              <a:gd name="connsiteX114" fmla="*/ 1324187 w 2297850"/>
              <a:gd name="connsiteY114" fmla="*/ 1484986 h 1785214"/>
              <a:gd name="connsiteX115" fmla="*/ 1214459 w 2297850"/>
              <a:gd name="connsiteY115" fmla="*/ 1499616 h 1785214"/>
              <a:gd name="connsiteX116" fmla="*/ 1170568 w 2297850"/>
              <a:gd name="connsiteY116" fmla="*/ 1514246 h 1785214"/>
              <a:gd name="connsiteX117" fmla="*/ 1141307 w 2297850"/>
              <a:gd name="connsiteY117" fmla="*/ 1506931 h 1785214"/>
              <a:gd name="connsiteX118" fmla="*/ 1112046 w 2297850"/>
              <a:gd name="connsiteY118" fmla="*/ 1455725 h 1785214"/>
              <a:gd name="connsiteX119" fmla="*/ 1097416 w 2297850"/>
              <a:gd name="connsiteY119" fmla="*/ 1433779 h 1785214"/>
              <a:gd name="connsiteX120" fmla="*/ 1075470 w 2297850"/>
              <a:gd name="connsiteY120" fmla="*/ 1426464 h 1785214"/>
              <a:gd name="connsiteX121" fmla="*/ 1053524 w 2297850"/>
              <a:gd name="connsiteY121" fmla="*/ 1404518 h 1785214"/>
              <a:gd name="connsiteX122" fmla="*/ 1031579 w 2297850"/>
              <a:gd name="connsiteY122" fmla="*/ 1367942 h 1785214"/>
              <a:gd name="connsiteX123" fmla="*/ 1002318 w 2297850"/>
              <a:gd name="connsiteY123" fmla="*/ 1331366 h 1785214"/>
              <a:gd name="connsiteX124" fmla="*/ 958427 w 2297850"/>
              <a:gd name="connsiteY124" fmla="*/ 1309421 h 1785214"/>
              <a:gd name="connsiteX125" fmla="*/ 907220 w 2297850"/>
              <a:gd name="connsiteY125" fmla="*/ 1287475 h 1785214"/>
              <a:gd name="connsiteX126" fmla="*/ 899905 w 2297850"/>
              <a:gd name="connsiteY126" fmla="*/ 1309421 h 1785214"/>
              <a:gd name="connsiteX127" fmla="*/ 877960 w 2297850"/>
              <a:gd name="connsiteY127" fmla="*/ 1324051 h 1785214"/>
              <a:gd name="connsiteX128" fmla="*/ 826753 w 2297850"/>
              <a:gd name="connsiteY128" fmla="*/ 1309421 h 1785214"/>
              <a:gd name="connsiteX129" fmla="*/ 738971 w 2297850"/>
              <a:gd name="connsiteY129" fmla="*/ 1331366 h 1785214"/>
              <a:gd name="connsiteX130" fmla="*/ 724340 w 2297850"/>
              <a:gd name="connsiteY130" fmla="*/ 1345997 h 1785214"/>
              <a:gd name="connsiteX131" fmla="*/ 636558 w 2297850"/>
              <a:gd name="connsiteY131" fmla="*/ 1375258 h 1785214"/>
              <a:gd name="connsiteX132" fmla="*/ 607297 w 2297850"/>
              <a:gd name="connsiteY132" fmla="*/ 1367942 h 1785214"/>
              <a:gd name="connsiteX133" fmla="*/ 599982 w 2297850"/>
              <a:gd name="connsiteY133" fmla="*/ 1331366 h 1785214"/>
              <a:gd name="connsiteX134" fmla="*/ 592667 w 2297850"/>
              <a:gd name="connsiteY134" fmla="*/ 1309421 h 1785214"/>
              <a:gd name="connsiteX135" fmla="*/ 563406 w 2297850"/>
              <a:gd name="connsiteY135" fmla="*/ 1265530 h 1785214"/>
              <a:gd name="connsiteX136" fmla="*/ 526830 w 2297850"/>
              <a:gd name="connsiteY136" fmla="*/ 1214323 h 1785214"/>
              <a:gd name="connsiteX137" fmla="*/ 519515 w 2297850"/>
              <a:gd name="connsiteY137" fmla="*/ 1192378 h 1785214"/>
              <a:gd name="connsiteX138" fmla="*/ 512200 w 2297850"/>
              <a:gd name="connsiteY138" fmla="*/ 1126541 h 1785214"/>
              <a:gd name="connsiteX139" fmla="*/ 468308 w 2297850"/>
              <a:gd name="connsiteY139" fmla="*/ 1068019 h 1785214"/>
              <a:gd name="connsiteX140" fmla="*/ 453678 w 2297850"/>
              <a:gd name="connsiteY140" fmla="*/ 1024128 h 1785214"/>
              <a:gd name="connsiteX141" fmla="*/ 468308 w 2297850"/>
              <a:gd name="connsiteY141" fmla="*/ 950976 h 1785214"/>
              <a:gd name="connsiteX142" fmla="*/ 460993 w 2297850"/>
              <a:gd name="connsiteY142" fmla="*/ 914400 h 1785214"/>
              <a:gd name="connsiteX143" fmla="*/ 453678 w 2297850"/>
              <a:gd name="connsiteY143" fmla="*/ 892454 h 1785214"/>
              <a:gd name="connsiteX144" fmla="*/ 446363 w 2297850"/>
              <a:gd name="connsiteY144" fmla="*/ 804672 h 1785214"/>
              <a:gd name="connsiteX145" fmla="*/ 431732 w 2297850"/>
              <a:gd name="connsiteY145" fmla="*/ 790042 h 1785214"/>
              <a:gd name="connsiteX146" fmla="*/ 395156 w 2297850"/>
              <a:gd name="connsiteY146" fmla="*/ 760781 h 1785214"/>
              <a:gd name="connsiteX147" fmla="*/ 380526 w 2297850"/>
              <a:gd name="connsiteY147" fmla="*/ 716890 h 1785214"/>
              <a:gd name="connsiteX148" fmla="*/ 358580 w 2297850"/>
              <a:gd name="connsiteY148" fmla="*/ 680314 h 1785214"/>
              <a:gd name="connsiteX149" fmla="*/ 336635 w 2297850"/>
              <a:gd name="connsiteY149" fmla="*/ 672998 h 1785214"/>
              <a:gd name="connsiteX150" fmla="*/ 322004 w 2297850"/>
              <a:gd name="connsiteY150" fmla="*/ 658368 h 1785214"/>
              <a:gd name="connsiteX151" fmla="*/ 278113 w 2297850"/>
              <a:gd name="connsiteY151" fmla="*/ 599846 h 1785214"/>
              <a:gd name="connsiteX152" fmla="*/ 263483 w 2297850"/>
              <a:gd name="connsiteY152" fmla="*/ 548640 h 1785214"/>
              <a:gd name="connsiteX153" fmla="*/ 241537 w 2297850"/>
              <a:gd name="connsiteY153" fmla="*/ 541325 h 1785214"/>
              <a:gd name="connsiteX154" fmla="*/ 219592 w 2297850"/>
              <a:gd name="connsiteY154" fmla="*/ 504749 h 1785214"/>
              <a:gd name="connsiteX155" fmla="*/ 212276 w 2297850"/>
              <a:gd name="connsiteY155" fmla="*/ 460858 h 1785214"/>
              <a:gd name="connsiteX156" fmla="*/ 168385 w 2297850"/>
              <a:gd name="connsiteY156" fmla="*/ 446227 h 1785214"/>
              <a:gd name="connsiteX157" fmla="*/ 146440 w 2297850"/>
              <a:gd name="connsiteY157" fmla="*/ 431597 h 1785214"/>
              <a:gd name="connsiteX158" fmla="*/ 131809 w 2297850"/>
              <a:gd name="connsiteY158" fmla="*/ 409651 h 1785214"/>
              <a:gd name="connsiteX159" fmla="*/ 87918 w 2297850"/>
              <a:gd name="connsiteY159" fmla="*/ 395021 h 1785214"/>
              <a:gd name="connsiteX160" fmla="*/ 51342 w 2297850"/>
              <a:gd name="connsiteY160" fmla="*/ 343814 h 1785214"/>
              <a:gd name="connsiteX161" fmla="*/ 44027 w 2297850"/>
              <a:gd name="connsiteY161" fmla="*/ 321869 h 1785214"/>
              <a:gd name="connsiteX162" fmla="*/ 22081 w 2297850"/>
              <a:gd name="connsiteY162" fmla="*/ 314554 h 1785214"/>
              <a:gd name="connsiteX163" fmla="*/ 7451 w 2297850"/>
              <a:gd name="connsiteY163" fmla="*/ 299923 h 1785214"/>
              <a:gd name="connsiteX164" fmla="*/ 7451 w 2297850"/>
              <a:gd name="connsiteY164" fmla="*/ 234086 h 1785214"/>
              <a:gd name="connsiteX165" fmla="*/ 29396 w 2297850"/>
              <a:gd name="connsiteY165" fmla="*/ 219456 h 1785214"/>
              <a:gd name="connsiteX166" fmla="*/ 73288 w 2297850"/>
              <a:gd name="connsiteY166" fmla="*/ 204826 h 1785214"/>
              <a:gd name="connsiteX167" fmla="*/ 117179 w 2297850"/>
              <a:gd name="connsiteY167" fmla="*/ 182880 h 1785214"/>
              <a:gd name="connsiteX168" fmla="*/ 168385 w 2297850"/>
              <a:gd name="connsiteY168" fmla="*/ 160934 h 1785214"/>
              <a:gd name="connsiteX169" fmla="*/ 197646 w 2297850"/>
              <a:gd name="connsiteY169" fmla="*/ 95098 h 1785214"/>
              <a:gd name="connsiteX170" fmla="*/ 226907 w 2297850"/>
              <a:gd name="connsiteY170" fmla="*/ 87782 h 1785214"/>
              <a:gd name="connsiteX171" fmla="*/ 248852 w 2297850"/>
              <a:gd name="connsiteY171" fmla="*/ 73152 h 1785214"/>
              <a:gd name="connsiteX172" fmla="*/ 300059 w 2297850"/>
              <a:gd name="connsiteY172" fmla="*/ 58522 h 1785214"/>
              <a:gd name="connsiteX173" fmla="*/ 322004 w 2297850"/>
              <a:gd name="connsiteY173" fmla="*/ 51206 h 1785214"/>
              <a:gd name="connsiteX174" fmla="*/ 322004 w 2297850"/>
              <a:gd name="connsiteY174" fmla="*/ 21946 h 178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297850" h="1785214">
                <a:moveTo>
                  <a:pt x="322004" y="21946"/>
                </a:moveTo>
                <a:cubicBezTo>
                  <a:pt x="325662" y="23165"/>
                  <a:pt x="333155" y="49269"/>
                  <a:pt x="343950" y="58522"/>
                </a:cubicBezTo>
                <a:cubicBezTo>
                  <a:pt x="351583" y="65065"/>
                  <a:pt x="363544" y="63075"/>
                  <a:pt x="373211" y="65837"/>
                </a:cubicBezTo>
                <a:cubicBezTo>
                  <a:pt x="380625" y="67955"/>
                  <a:pt x="387841" y="70714"/>
                  <a:pt x="395156" y="73152"/>
                </a:cubicBezTo>
                <a:cubicBezTo>
                  <a:pt x="404910" y="82906"/>
                  <a:pt x="416765" y="90936"/>
                  <a:pt x="424417" y="102413"/>
                </a:cubicBezTo>
                <a:cubicBezTo>
                  <a:pt x="429294" y="109728"/>
                  <a:pt x="431733" y="119481"/>
                  <a:pt x="439048" y="124358"/>
                </a:cubicBezTo>
                <a:cubicBezTo>
                  <a:pt x="447413" y="129935"/>
                  <a:pt x="458555" y="129235"/>
                  <a:pt x="468308" y="131674"/>
                </a:cubicBezTo>
                <a:cubicBezTo>
                  <a:pt x="505383" y="168747"/>
                  <a:pt x="457400" y="125128"/>
                  <a:pt x="504884" y="153619"/>
                </a:cubicBezTo>
                <a:cubicBezTo>
                  <a:pt x="510798" y="157168"/>
                  <a:pt x="514129" y="163941"/>
                  <a:pt x="519515" y="168250"/>
                </a:cubicBezTo>
                <a:cubicBezTo>
                  <a:pt x="539773" y="184456"/>
                  <a:pt x="540227" y="182469"/>
                  <a:pt x="563406" y="190195"/>
                </a:cubicBezTo>
                <a:cubicBezTo>
                  <a:pt x="573160" y="199949"/>
                  <a:pt x="588305" y="206370"/>
                  <a:pt x="592667" y="219456"/>
                </a:cubicBezTo>
                <a:cubicBezTo>
                  <a:pt x="595105" y="226771"/>
                  <a:pt x="594529" y="235949"/>
                  <a:pt x="599982" y="241402"/>
                </a:cubicBezTo>
                <a:cubicBezTo>
                  <a:pt x="605435" y="246855"/>
                  <a:pt x="614613" y="246279"/>
                  <a:pt x="621928" y="248717"/>
                </a:cubicBezTo>
                <a:cubicBezTo>
                  <a:pt x="629243" y="246279"/>
                  <a:pt x="637133" y="245147"/>
                  <a:pt x="643873" y="241402"/>
                </a:cubicBezTo>
                <a:cubicBezTo>
                  <a:pt x="659244" y="232863"/>
                  <a:pt x="687764" y="212141"/>
                  <a:pt x="687764" y="212141"/>
                </a:cubicBezTo>
                <a:cubicBezTo>
                  <a:pt x="722602" y="159885"/>
                  <a:pt x="699967" y="172515"/>
                  <a:pt x="746286" y="160934"/>
                </a:cubicBezTo>
                <a:cubicBezTo>
                  <a:pt x="753601" y="156057"/>
                  <a:pt x="760151" y="149767"/>
                  <a:pt x="768232" y="146304"/>
                </a:cubicBezTo>
                <a:cubicBezTo>
                  <a:pt x="777473" y="142344"/>
                  <a:pt x="787825" y="141751"/>
                  <a:pt x="797492" y="138989"/>
                </a:cubicBezTo>
                <a:cubicBezTo>
                  <a:pt x="804906" y="136871"/>
                  <a:pt x="812123" y="134112"/>
                  <a:pt x="819438" y="131674"/>
                </a:cubicBezTo>
                <a:cubicBezTo>
                  <a:pt x="829192" y="121920"/>
                  <a:pt x="841048" y="113890"/>
                  <a:pt x="848699" y="102413"/>
                </a:cubicBezTo>
                <a:cubicBezTo>
                  <a:pt x="867155" y="74728"/>
                  <a:pt x="857112" y="86684"/>
                  <a:pt x="877960" y="65837"/>
                </a:cubicBezTo>
                <a:cubicBezTo>
                  <a:pt x="885254" y="43955"/>
                  <a:pt x="885942" y="20082"/>
                  <a:pt x="907220" y="7315"/>
                </a:cubicBezTo>
                <a:cubicBezTo>
                  <a:pt x="913832" y="3348"/>
                  <a:pt x="921851" y="2438"/>
                  <a:pt x="929166" y="0"/>
                </a:cubicBezTo>
                <a:cubicBezTo>
                  <a:pt x="945344" y="16178"/>
                  <a:pt x="955558" y="23523"/>
                  <a:pt x="965742" y="43891"/>
                </a:cubicBezTo>
                <a:cubicBezTo>
                  <a:pt x="969190" y="50788"/>
                  <a:pt x="968240" y="59816"/>
                  <a:pt x="973057" y="65837"/>
                </a:cubicBezTo>
                <a:cubicBezTo>
                  <a:pt x="978549" y="72702"/>
                  <a:pt x="988328" y="74745"/>
                  <a:pt x="995003" y="80467"/>
                </a:cubicBezTo>
                <a:cubicBezTo>
                  <a:pt x="1005476" y="89444"/>
                  <a:pt x="1016613" y="98251"/>
                  <a:pt x="1024264" y="109728"/>
                </a:cubicBezTo>
                <a:cubicBezTo>
                  <a:pt x="1034017" y="124358"/>
                  <a:pt x="1047963" y="136938"/>
                  <a:pt x="1053524" y="153619"/>
                </a:cubicBezTo>
                <a:cubicBezTo>
                  <a:pt x="1055963" y="160934"/>
                  <a:pt x="1056563" y="169149"/>
                  <a:pt x="1060840" y="175565"/>
                </a:cubicBezTo>
                <a:cubicBezTo>
                  <a:pt x="1066578" y="184173"/>
                  <a:pt x="1076162" y="189563"/>
                  <a:pt x="1082785" y="197510"/>
                </a:cubicBezTo>
                <a:cubicBezTo>
                  <a:pt x="1088414" y="204264"/>
                  <a:pt x="1092539" y="212141"/>
                  <a:pt x="1097416" y="219456"/>
                </a:cubicBezTo>
                <a:cubicBezTo>
                  <a:pt x="1094977" y="280416"/>
                  <a:pt x="1094447" y="341482"/>
                  <a:pt x="1090100" y="402336"/>
                </a:cubicBezTo>
                <a:cubicBezTo>
                  <a:pt x="1089551" y="410027"/>
                  <a:pt x="1084903" y="416868"/>
                  <a:pt x="1082785" y="424282"/>
                </a:cubicBezTo>
                <a:cubicBezTo>
                  <a:pt x="1080023" y="433949"/>
                  <a:pt x="1077908" y="443789"/>
                  <a:pt x="1075470" y="453542"/>
                </a:cubicBezTo>
                <a:cubicBezTo>
                  <a:pt x="1077908" y="473049"/>
                  <a:pt x="1079268" y="492722"/>
                  <a:pt x="1082785" y="512064"/>
                </a:cubicBezTo>
                <a:cubicBezTo>
                  <a:pt x="1084164" y="519651"/>
                  <a:pt x="1084647" y="528557"/>
                  <a:pt x="1090100" y="534010"/>
                </a:cubicBezTo>
                <a:cubicBezTo>
                  <a:pt x="1095553" y="539463"/>
                  <a:pt x="1104731" y="538887"/>
                  <a:pt x="1112046" y="541325"/>
                </a:cubicBezTo>
                <a:cubicBezTo>
                  <a:pt x="1133992" y="538887"/>
                  <a:pt x="1155858" y="535583"/>
                  <a:pt x="1177883" y="534010"/>
                </a:cubicBezTo>
                <a:cubicBezTo>
                  <a:pt x="1224159" y="530704"/>
                  <a:pt x="1271379" y="535793"/>
                  <a:pt x="1316872" y="526694"/>
                </a:cubicBezTo>
                <a:cubicBezTo>
                  <a:pt x="1324433" y="525182"/>
                  <a:pt x="1319705" y="511023"/>
                  <a:pt x="1324187" y="504749"/>
                </a:cubicBezTo>
                <a:cubicBezTo>
                  <a:pt x="1332205" y="493525"/>
                  <a:pt x="1345797" y="486965"/>
                  <a:pt x="1353448" y="475488"/>
                </a:cubicBezTo>
                <a:lnTo>
                  <a:pt x="1368078" y="453542"/>
                </a:lnTo>
                <a:cubicBezTo>
                  <a:pt x="1370516" y="443789"/>
                  <a:pt x="1370897" y="433274"/>
                  <a:pt x="1375393" y="424282"/>
                </a:cubicBezTo>
                <a:cubicBezTo>
                  <a:pt x="1378478" y="418113"/>
                  <a:pt x="1384506" y="413789"/>
                  <a:pt x="1390024" y="409651"/>
                </a:cubicBezTo>
                <a:cubicBezTo>
                  <a:pt x="1404091" y="399101"/>
                  <a:pt x="1421482" y="392823"/>
                  <a:pt x="1433915" y="380390"/>
                </a:cubicBezTo>
                <a:cubicBezTo>
                  <a:pt x="1441230" y="373075"/>
                  <a:pt x="1446817" y="363469"/>
                  <a:pt x="1455860" y="358445"/>
                </a:cubicBezTo>
                <a:cubicBezTo>
                  <a:pt x="1506422" y="330355"/>
                  <a:pt x="1609898" y="338307"/>
                  <a:pt x="1646056" y="336499"/>
                </a:cubicBezTo>
                <a:cubicBezTo>
                  <a:pt x="1674825" y="338554"/>
                  <a:pt x="1740495" y="320773"/>
                  <a:pt x="1763099" y="358445"/>
                </a:cubicBezTo>
                <a:cubicBezTo>
                  <a:pt x="1767066" y="365057"/>
                  <a:pt x="1767976" y="373075"/>
                  <a:pt x="1770414" y="380390"/>
                </a:cubicBezTo>
                <a:cubicBezTo>
                  <a:pt x="1767724" y="455701"/>
                  <a:pt x="1697733" y="579099"/>
                  <a:pt x="1785044" y="592531"/>
                </a:cubicBezTo>
                <a:cubicBezTo>
                  <a:pt x="1809265" y="596257"/>
                  <a:pt x="1833812" y="597408"/>
                  <a:pt x="1858196" y="599846"/>
                </a:cubicBezTo>
                <a:cubicBezTo>
                  <a:pt x="1865511" y="604723"/>
                  <a:pt x="1872108" y="610906"/>
                  <a:pt x="1880142" y="614477"/>
                </a:cubicBezTo>
                <a:cubicBezTo>
                  <a:pt x="1925622" y="634690"/>
                  <a:pt x="1943105" y="631014"/>
                  <a:pt x="1997185" y="636422"/>
                </a:cubicBezTo>
                <a:cubicBezTo>
                  <a:pt x="2006939" y="641299"/>
                  <a:pt x="2016423" y="646757"/>
                  <a:pt x="2026446" y="651053"/>
                </a:cubicBezTo>
                <a:cubicBezTo>
                  <a:pt x="2033534" y="654091"/>
                  <a:pt x="2042939" y="652915"/>
                  <a:pt x="2048392" y="658368"/>
                </a:cubicBezTo>
                <a:cubicBezTo>
                  <a:pt x="2060825" y="670801"/>
                  <a:pt x="2067899" y="687629"/>
                  <a:pt x="2077652" y="702259"/>
                </a:cubicBezTo>
                <a:lnTo>
                  <a:pt x="2092283" y="724205"/>
                </a:lnTo>
                <a:cubicBezTo>
                  <a:pt x="2111790" y="721767"/>
                  <a:pt x="2131462" y="720407"/>
                  <a:pt x="2150804" y="716890"/>
                </a:cubicBezTo>
                <a:cubicBezTo>
                  <a:pt x="2158391" y="715511"/>
                  <a:pt x="2167297" y="704122"/>
                  <a:pt x="2172750" y="709574"/>
                </a:cubicBezTo>
                <a:cubicBezTo>
                  <a:pt x="2178203" y="715026"/>
                  <a:pt x="2167873" y="724205"/>
                  <a:pt x="2165435" y="731520"/>
                </a:cubicBezTo>
                <a:cubicBezTo>
                  <a:pt x="2170312" y="738835"/>
                  <a:pt x="2173848" y="747249"/>
                  <a:pt x="2180065" y="753466"/>
                </a:cubicBezTo>
                <a:cubicBezTo>
                  <a:pt x="2194245" y="767646"/>
                  <a:pt x="2206109" y="769462"/>
                  <a:pt x="2223956" y="775411"/>
                </a:cubicBezTo>
                <a:cubicBezTo>
                  <a:pt x="2277183" y="757670"/>
                  <a:pt x="2211532" y="786736"/>
                  <a:pt x="2253217" y="724205"/>
                </a:cubicBezTo>
                <a:cubicBezTo>
                  <a:pt x="2257494" y="717789"/>
                  <a:pt x="2256565" y="739538"/>
                  <a:pt x="2260532" y="746150"/>
                </a:cubicBezTo>
                <a:cubicBezTo>
                  <a:pt x="2264081" y="752064"/>
                  <a:pt x="2270286" y="755904"/>
                  <a:pt x="2275163" y="760781"/>
                </a:cubicBezTo>
                <a:cubicBezTo>
                  <a:pt x="2272958" y="782831"/>
                  <a:pt x="2279295" y="835016"/>
                  <a:pt x="2253217" y="855878"/>
                </a:cubicBezTo>
                <a:cubicBezTo>
                  <a:pt x="2247196" y="860695"/>
                  <a:pt x="2238587" y="860755"/>
                  <a:pt x="2231272" y="863194"/>
                </a:cubicBezTo>
                <a:cubicBezTo>
                  <a:pt x="2226395" y="868071"/>
                  <a:pt x="2217616" y="870996"/>
                  <a:pt x="2216641" y="877824"/>
                </a:cubicBezTo>
                <a:cubicBezTo>
                  <a:pt x="2211531" y="913589"/>
                  <a:pt x="2223616" y="914173"/>
                  <a:pt x="2245902" y="929030"/>
                </a:cubicBezTo>
                <a:cubicBezTo>
                  <a:pt x="2243464" y="936345"/>
                  <a:pt x="2243069" y="944701"/>
                  <a:pt x="2238587" y="950976"/>
                </a:cubicBezTo>
                <a:cubicBezTo>
                  <a:pt x="2230570" y="962200"/>
                  <a:pt x="2209326" y="980237"/>
                  <a:pt x="2209326" y="980237"/>
                </a:cubicBezTo>
                <a:cubicBezTo>
                  <a:pt x="2211764" y="997306"/>
                  <a:pt x="2208930" y="1016021"/>
                  <a:pt x="2216641" y="1031443"/>
                </a:cubicBezTo>
                <a:cubicBezTo>
                  <a:pt x="2220090" y="1038340"/>
                  <a:pt x="2231975" y="1034791"/>
                  <a:pt x="2238587" y="1038758"/>
                </a:cubicBezTo>
                <a:cubicBezTo>
                  <a:pt x="2244501" y="1042306"/>
                  <a:pt x="2247919" y="1048974"/>
                  <a:pt x="2253217" y="1053389"/>
                </a:cubicBezTo>
                <a:cubicBezTo>
                  <a:pt x="2305384" y="1096862"/>
                  <a:pt x="2264021" y="1056875"/>
                  <a:pt x="2297108" y="1089965"/>
                </a:cubicBezTo>
                <a:cubicBezTo>
                  <a:pt x="2284582" y="1252805"/>
                  <a:pt x="2321074" y="1160442"/>
                  <a:pt x="2267848" y="1192378"/>
                </a:cubicBezTo>
                <a:cubicBezTo>
                  <a:pt x="2261934" y="1195926"/>
                  <a:pt x="2258094" y="1202131"/>
                  <a:pt x="2253217" y="1207008"/>
                </a:cubicBezTo>
                <a:cubicBezTo>
                  <a:pt x="2237623" y="1253791"/>
                  <a:pt x="2257278" y="1216966"/>
                  <a:pt x="2180065" y="1236269"/>
                </a:cubicBezTo>
                <a:cubicBezTo>
                  <a:pt x="2171536" y="1238401"/>
                  <a:pt x="2164985" y="1245407"/>
                  <a:pt x="2158120" y="1250899"/>
                </a:cubicBezTo>
                <a:cubicBezTo>
                  <a:pt x="2143229" y="1262812"/>
                  <a:pt x="2139722" y="1271180"/>
                  <a:pt x="2128859" y="1287475"/>
                </a:cubicBezTo>
                <a:cubicBezTo>
                  <a:pt x="2143773" y="1332219"/>
                  <a:pt x="2140077" y="1311358"/>
                  <a:pt x="2128859" y="1389888"/>
                </a:cubicBezTo>
                <a:cubicBezTo>
                  <a:pt x="2127769" y="1397522"/>
                  <a:pt x="2125511" y="1405222"/>
                  <a:pt x="2121544" y="1411834"/>
                </a:cubicBezTo>
                <a:cubicBezTo>
                  <a:pt x="2111970" y="1427791"/>
                  <a:pt x="2092894" y="1433473"/>
                  <a:pt x="2077652" y="1441094"/>
                </a:cubicBezTo>
                <a:cubicBezTo>
                  <a:pt x="2075214" y="1448409"/>
                  <a:pt x="2072455" y="1455626"/>
                  <a:pt x="2070337" y="1463040"/>
                </a:cubicBezTo>
                <a:cubicBezTo>
                  <a:pt x="2067575" y="1472707"/>
                  <a:pt x="2070655" y="1485758"/>
                  <a:pt x="2063022" y="1492301"/>
                </a:cubicBezTo>
                <a:cubicBezTo>
                  <a:pt x="2051313" y="1502337"/>
                  <a:pt x="2033761" y="1502054"/>
                  <a:pt x="2019131" y="1506931"/>
                </a:cubicBezTo>
                <a:lnTo>
                  <a:pt x="1997185" y="1514246"/>
                </a:lnTo>
                <a:cubicBezTo>
                  <a:pt x="1977678" y="1511808"/>
                  <a:pt x="1957494" y="1512580"/>
                  <a:pt x="1938664" y="1506931"/>
                </a:cubicBezTo>
                <a:cubicBezTo>
                  <a:pt x="1932058" y="1504949"/>
                  <a:pt x="1930877" y="1493156"/>
                  <a:pt x="1924033" y="1492301"/>
                </a:cubicBezTo>
                <a:cubicBezTo>
                  <a:pt x="1909315" y="1490461"/>
                  <a:pt x="1894772" y="1497178"/>
                  <a:pt x="1880142" y="1499616"/>
                </a:cubicBezTo>
                <a:cubicBezTo>
                  <a:pt x="1868758" y="1511000"/>
                  <a:pt x="1849676" y="1527212"/>
                  <a:pt x="1843566" y="1543507"/>
                </a:cubicBezTo>
                <a:cubicBezTo>
                  <a:pt x="1839200" y="1555149"/>
                  <a:pt x="1844211" y="1570531"/>
                  <a:pt x="1836251" y="1580083"/>
                </a:cubicBezTo>
                <a:cubicBezTo>
                  <a:pt x="1829815" y="1587807"/>
                  <a:pt x="1816744" y="1584960"/>
                  <a:pt x="1806990" y="1587398"/>
                </a:cubicBezTo>
                <a:cubicBezTo>
                  <a:pt x="1804552" y="1594713"/>
                  <a:pt x="1795048" y="1603175"/>
                  <a:pt x="1799675" y="1609344"/>
                </a:cubicBezTo>
                <a:cubicBezTo>
                  <a:pt x="1805707" y="1617387"/>
                  <a:pt x="1826291" y="1606959"/>
                  <a:pt x="1828936" y="1616659"/>
                </a:cubicBezTo>
                <a:cubicBezTo>
                  <a:pt x="1835384" y="1640301"/>
                  <a:pt x="1833968" y="1668644"/>
                  <a:pt x="1821620" y="1689811"/>
                </a:cubicBezTo>
                <a:cubicBezTo>
                  <a:pt x="1813849" y="1703132"/>
                  <a:pt x="1777729" y="1704442"/>
                  <a:pt x="1777729" y="1704442"/>
                </a:cubicBezTo>
                <a:cubicBezTo>
                  <a:pt x="1736276" y="1745895"/>
                  <a:pt x="1728961" y="1728826"/>
                  <a:pt x="1755784" y="1755648"/>
                </a:cubicBezTo>
                <a:cubicBezTo>
                  <a:pt x="1758222" y="1762963"/>
                  <a:pt x="1766548" y="1770697"/>
                  <a:pt x="1763099" y="1777594"/>
                </a:cubicBezTo>
                <a:cubicBezTo>
                  <a:pt x="1754937" y="1793918"/>
                  <a:pt x="1718227" y="1779178"/>
                  <a:pt x="1711892" y="1777594"/>
                </a:cubicBezTo>
                <a:cubicBezTo>
                  <a:pt x="1704577" y="1772717"/>
                  <a:pt x="1695439" y="1769828"/>
                  <a:pt x="1689947" y="1762963"/>
                </a:cubicBezTo>
                <a:cubicBezTo>
                  <a:pt x="1685130" y="1756942"/>
                  <a:pt x="1686599" y="1747630"/>
                  <a:pt x="1682632" y="1741018"/>
                </a:cubicBezTo>
                <a:cubicBezTo>
                  <a:pt x="1679083" y="1735104"/>
                  <a:pt x="1672310" y="1731773"/>
                  <a:pt x="1668001" y="1726387"/>
                </a:cubicBezTo>
                <a:cubicBezTo>
                  <a:pt x="1662509" y="1719522"/>
                  <a:pt x="1660125" y="1710070"/>
                  <a:pt x="1653371" y="1704442"/>
                </a:cubicBezTo>
                <a:cubicBezTo>
                  <a:pt x="1644994" y="1697461"/>
                  <a:pt x="1632984" y="1696149"/>
                  <a:pt x="1624110" y="1689811"/>
                </a:cubicBezTo>
                <a:cubicBezTo>
                  <a:pt x="1615692" y="1683798"/>
                  <a:pt x="1610111" y="1674489"/>
                  <a:pt x="1602164" y="1667866"/>
                </a:cubicBezTo>
                <a:cubicBezTo>
                  <a:pt x="1583254" y="1652108"/>
                  <a:pt x="1580270" y="1653252"/>
                  <a:pt x="1558273" y="1645920"/>
                </a:cubicBezTo>
                <a:cubicBezTo>
                  <a:pt x="1543643" y="1636166"/>
                  <a:pt x="1531063" y="1622219"/>
                  <a:pt x="1514382" y="1616659"/>
                </a:cubicBezTo>
                <a:lnTo>
                  <a:pt x="1470491" y="1602029"/>
                </a:lnTo>
                <a:cubicBezTo>
                  <a:pt x="1435168" y="1566706"/>
                  <a:pt x="1478137" y="1611588"/>
                  <a:pt x="1441230" y="1565453"/>
                </a:cubicBezTo>
                <a:cubicBezTo>
                  <a:pt x="1436922" y="1560067"/>
                  <a:pt x="1430908" y="1556208"/>
                  <a:pt x="1426600" y="1550822"/>
                </a:cubicBezTo>
                <a:cubicBezTo>
                  <a:pt x="1421108" y="1543957"/>
                  <a:pt x="1418834" y="1534369"/>
                  <a:pt x="1411969" y="1528877"/>
                </a:cubicBezTo>
                <a:cubicBezTo>
                  <a:pt x="1405948" y="1524060"/>
                  <a:pt x="1397339" y="1524000"/>
                  <a:pt x="1390024" y="1521562"/>
                </a:cubicBezTo>
                <a:cubicBezTo>
                  <a:pt x="1382709" y="1516685"/>
                  <a:pt x="1375942" y="1510863"/>
                  <a:pt x="1368078" y="1506931"/>
                </a:cubicBezTo>
                <a:cubicBezTo>
                  <a:pt x="1307502" y="1476643"/>
                  <a:pt x="1387082" y="1526916"/>
                  <a:pt x="1324187" y="1484986"/>
                </a:cubicBezTo>
                <a:cubicBezTo>
                  <a:pt x="1269191" y="1489985"/>
                  <a:pt x="1256603" y="1486973"/>
                  <a:pt x="1214459" y="1499616"/>
                </a:cubicBezTo>
                <a:cubicBezTo>
                  <a:pt x="1199688" y="1504047"/>
                  <a:pt x="1170568" y="1514246"/>
                  <a:pt x="1170568" y="1514246"/>
                </a:cubicBezTo>
                <a:cubicBezTo>
                  <a:pt x="1160814" y="1511808"/>
                  <a:pt x="1147151" y="1515112"/>
                  <a:pt x="1141307" y="1506931"/>
                </a:cubicBezTo>
                <a:cubicBezTo>
                  <a:pt x="1095711" y="1443097"/>
                  <a:pt x="1167306" y="1474144"/>
                  <a:pt x="1112046" y="1455725"/>
                </a:cubicBezTo>
                <a:cubicBezTo>
                  <a:pt x="1107169" y="1448410"/>
                  <a:pt x="1104281" y="1439271"/>
                  <a:pt x="1097416" y="1433779"/>
                </a:cubicBezTo>
                <a:cubicBezTo>
                  <a:pt x="1091395" y="1428962"/>
                  <a:pt x="1081886" y="1430741"/>
                  <a:pt x="1075470" y="1426464"/>
                </a:cubicBezTo>
                <a:cubicBezTo>
                  <a:pt x="1066862" y="1420725"/>
                  <a:pt x="1060839" y="1411833"/>
                  <a:pt x="1053524" y="1404518"/>
                </a:cubicBezTo>
                <a:cubicBezTo>
                  <a:pt x="1040822" y="1366411"/>
                  <a:pt x="1054529" y="1396629"/>
                  <a:pt x="1031579" y="1367942"/>
                </a:cubicBezTo>
                <a:cubicBezTo>
                  <a:pt x="1014686" y="1346826"/>
                  <a:pt x="1021937" y="1347062"/>
                  <a:pt x="1002318" y="1331366"/>
                </a:cubicBezTo>
                <a:cubicBezTo>
                  <a:pt x="975285" y="1309739"/>
                  <a:pt x="987548" y="1321902"/>
                  <a:pt x="958427" y="1309421"/>
                </a:cubicBezTo>
                <a:cubicBezTo>
                  <a:pt x="895156" y="1282304"/>
                  <a:pt x="958683" y="1304629"/>
                  <a:pt x="907220" y="1287475"/>
                </a:cubicBezTo>
                <a:cubicBezTo>
                  <a:pt x="904782" y="1294790"/>
                  <a:pt x="904722" y="1303400"/>
                  <a:pt x="899905" y="1309421"/>
                </a:cubicBezTo>
                <a:cubicBezTo>
                  <a:pt x="894413" y="1316286"/>
                  <a:pt x="886663" y="1322808"/>
                  <a:pt x="877960" y="1324051"/>
                </a:cubicBezTo>
                <a:cubicBezTo>
                  <a:pt x="871530" y="1324969"/>
                  <a:pt x="834988" y="1312166"/>
                  <a:pt x="826753" y="1309421"/>
                </a:cubicBezTo>
                <a:cubicBezTo>
                  <a:pt x="768791" y="1328741"/>
                  <a:pt x="798074" y="1321516"/>
                  <a:pt x="738971" y="1331366"/>
                </a:cubicBezTo>
                <a:cubicBezTo>
                  <a:pt x="734094" y="1336243"/>
                  <a:pt x="727889" y="1340083"/>
                  <a:pt x="724340" y="1345997"/>
                </a:cubicBezTo>
                <a:cubicBezTo>
                  <a:pt x="695111" y="1394711"/>
                  <a:pt x="771499" y="1362989"/>
                  <a:pt x="636558" y="1375258"/>
                </a:cubicBezTo>
                <a:cubicBezTo>
                  <a:pt x="626804" y="1372819"/>
                  <a:pt x="613733" y="1375666"/>
                  <a:pt x="607297" y="1367942"/>
                </a:cubicBezTo>
                <a:cubicBezTo>
                  <a:pt x="599337" y="1358390"/>
                  <a:pt x="602998" y="1343428"/>
                  <a:pt x="599982" y="1331366"/>
                </a:cubicBezTo>
                <a:cubicBezTo>
                  <a:pt x="598112" y="1323886"/>
                  <a:pt x="596412" y="1316161"/>
                  <a:pt x="592667" y="1309421"/>
                </a:cubicBezTo>
                <a:cubicBezTo>
                  <a:pt x="584128" y="1294050"/>
                  <a:pt x="573160" y="1280160"/>
                  <a:pt x="563406" y="1265530"/>
                </a:cubicBezTo>
                <a:cubicBezTo>
                  <a:pt x="542006" y="1233430"/>
                  <a:pt x="554061" y="1250631"/>
                  <a:pt x="526830" y="1214323"/>
                </a:cubicBezTo>
                <a:cubicBezTo>
                  <a:pt x="524392" y="1207008"/>
                  <a:pt x="520783" y="1199984"/>
                  <a:pt x="519515" y="1192378"/>
                </a:cubicBezTo>
                <a:cubicBezTo>
                  <a:pt x="515885" y="1170598"/>
                  <a:pt x="519183" y="1147489"/>
                  <a:pt x="512200" y="1126541"/>
                </a:cubicBezTo>
                <a:cubicBezTo>
                  <a:pt x="503929" y="1101727"/>
                  <a:pt x="485639" y="1085350"/>
                  <a:pt x="468308" y="1068019"/>
                </a:cubicBezTo>
                <a:cubicBezTo>
                  <a:pt x="463431" y="1053389"/>
                  <a:pt x="451143" y="1039340"/>
                  <a:pt x="453678" y="1024128"/>
                </a:cubicBezTo>
                <a:cubicBezTo>
                  <a:pt x="462646" y="970320"/>
                  <a:pt x="457396" y="994626"/>
                  <a:pt x="468308" y="950976"/>
                </a:cubicBezTo>
                <a:cubicBezTo>
                  <a:pt x="465870" y="938784"/>
                  <a:pt x="464008" y="926462"/>
                  <a:pt x="460993" y="914400"/>
                </a:cubicBezTo>
                <a:cubicBezTo>
                  <a:pt x="459123" y="906919"/>
                  <a:pt x="454697" y="900097"/>
                  <a:pt x="453678" y="892454"/>
                </a:cubicBezTo>
                <a:cubicBezTo>
                  <a:pt x="449798" y="863349"/>
                  <a:pt x="452515" y="833382"/>
                  <a:pt x="446363" y="804672"/>
                </a:cubicBezTo>
                <a:cubicBezTo>
                  <a:pt x="444918" y="797928"/>
                  <a:pt x="436040" y="795428"/>
                  <a:pt x="431732" y="790042"/>
                </a:cubicBezTo>
                <a:cubicBezTo>
                  <a:pt x="407667" y="759961"/>
                  <a:pt x="429967" y="772384"/>
                  <a:pt x="395156" y="760781"/>
                </a:cubicBezTo>
                <a:lnTo>
                  <a:pt x="380526" y="716890"/>
                </a:lnTo>
                <a:cubicBezTo>
                  <a:pt x="374771" y="699626"/>
                  <a:pt x="375317" y="690357"/>
                  <a:pt x="358580" y="680314"/>
                </a:cubicBezTo>
                <a:cubicBezTo>
                  <a:pt x="351968" y="676347"/>
                  <a:pt x="343950" y="675437"/>
                  <a:pt x="336635" y="672998"/>
                </a:cubicBezTo>
                <a:cubicBezTo>
                  <a:pt x="331758" y="668121"/>
                  <a:pt x="326142" y="663885"/>
                  <a:pt x="322004" y="658368"/>
                </a:cubicBezTo>
                <a:cubicBezTo>
                  <a:pt x="272371" y="592191"/>
                  <a:pt x="311668" y="633401"/>
                  <a:pt x="278113" y="599846"/>
                </a:cubicBezTo>
                <a:cubicBezTo>
                  <a:pt x="278050" y="599593"/>
                  <a:pt x="266981" y="552138"/>
                  <a:pt x="263483" y="548640"/>
                </a:cubicBezTo>
                <a:cubicBezTo>
                  <a:pt x="258030" y="543187"/>
                  <a:pt x="248852" y="543763"/>
                  <a:pt x="241537" y="541325"/>
                </a:cubicBezTo>
                <a:cubicBezTo>
                  <a:pt x="225095" y="524882"/>
                  <a:pt x="225019" y="529167"/>
                  <a:pt x="219592" y="504749"/>
                </a:cubicBezTo>
                <a:cubicBezTo>
                  <a:pt x="216374" y="490270"/>
                  <a:pt x="222043" y="472020"/>
                  <a:pt x="212276" y="460858"/>
                </a:cubicBezTo>
                <a:cubicBezTo>
                  <a:pt x="202121" y="449252"/>
                  <a:pt x="168385" y="446227"/>
                  <a:pt x="168385" y="446227"/>
                </a:cubicBezTo>
                <a:cubicBezTo>
                  <a:pt x="161070" y="441350"/>
                  <a:pt x="152657" y="437814"/>
                  <a:pt x="146440" y="431597"/>
                </a:cubicBezTo>
                <a:cubicBezTo>
                  <a:pt x="140223" y="425380"/>
                  <a:pt x="139265" y="414311"/>
                  <a:pt x="131809" y="409651"/>
                </a:cubicBezTo>
                <a:cubicBezTo>
                  <a:pt x="118731" y="401478"/>
                  <a:pt x="87918" y="395021"/>
                  <a:pt x="87918" y="395021"/>
                </a:cubicBezTo>
                <a:cubicBezTo>
                  <a:pt x="67357" y="374459"/>
                  <a:pt x="68338" y="377804"/>
                  <a:pt x="51342" y="343814"/>
                </a:cubicBezTo>
                <a:cubicBezTo>
                  <a:pt x="47894" y="336917"/>
                  <a:pt x="49479" y="327321"/>
                  <a:pt x="44027" y="321869"/>
                </a:cubicBezTo>
                <a:cubicBezTo>
                  <a:pt x="38574" y="316417"/>
                  <a:pt x="29396" y="316992"/>
                  <a:pt x="22081" y="314554"/>
                </a:cubicBezTo>
                <a:cubicBezTo>
                  <a:pt x="17204" y="309677"/>
                  <a:pt x="10535" y="306092"/>
                  <a:pt x="7451" y="299923"/>
                </a:cubicBezTo>
                <a:cubicBezTo>
                  <a:pt x="-1881" y="281258"/>
                  <a:pt x="-3071" y="252499"/>
                  <a:pt x="7451" y="234086"/>
                </a:cubicBezTo>
                <a:cubicBezTo>
                  <a:pt x="11813" y="226453"/>
                  <a:pt x="21362" y="223026"/>
                  <a:pt x="29396" y="219456"/>
                </a:cubicBezTo>
                <a:cubicBezTo>
                  <a:pt x="43489" y="213193"/>
                  <a:pt x="73288" y="204826"/>
                  <a:pt x="73288" y="204826"/>
                </a:cubicBezTo>
                <a:cubicBezTo>
                  <a:pt x="136169" y="162902"/>
                  <a:pt x="56615" y="213161"/>
                  <a:pt x="117179" y="182880"/>
                </a:cubicBezTo>
                <a:cubicBezTo>
                  <a:pt x="167701" y="157620"/>
                  <a:pt x="107482" y="176161"/>
                  <a:pt x="168385" y="160934"/>
                </a:cubicBezTo>
                <a:cubicBezTo>
                  <a:pt x="229925" y="119909"/>
                  <a:pt x="139573" y="188016"/>
                  <a:pt x="197646" y="95098"/>
                </a:cubicBezTo>
                <a:cubicBezTo>
                  <a:pt x="202975" y="86572"/>
                  <a:pt x="217153" y="90221"/>
                  <a:pt x="226907" y="87782"/>
                </a:cubicBezTo>
                <a:cubicBezTo>
                  <a:pt x="234222" y="82905"/>
                  <a:pt x="240989" y="77084"/>
                  <a:pt x="248852" y="73152"/>
                </a:cubicBezTo>
                <a:cubicBezTo>
                  <a:pt x="260545" y="67306"/>
                  <a:pt x="289121" y="61647"/>
                  <a:pt x="300059" y="58522"/>
                </a:cubicBezTo>
                <a:cubicBezTo>
                  <a:pt x="307473" y="56404"/>
                  <a:pt x="314689" y="53645"/>
                  <a:pt x="322004" y="51206"/>
                </a:cubicBezTo>
                <a:cubicBezTo>
                  <a:pt x="306284" y="4044"/>
                  <a:pt x="318346" y="20727"/>
                  <a:pt x="322004" y="21946"/>
                </a:cubicBezTo>
                <a:close/>
              </a:path>
            </a:pathLst>
          </a:cu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textruta 26"/>
          <p:cNvSpPr txBox="1"/>
          <p:nvPr/>
        </p:nvSpPr>
        <p:spPr>
          <a:xfrm>
            <a:off x="141944" y="414282"/>
            <a:ext cx="7315342" cy="523220"/>
          </a:xfrm>
          <a:prstGeom prst="rect">
            <a:avLst/>
          </a:prstGeom>
          <a:noFill/>
        </p:spPr>
        <p:txBody>
          <a:bodyPr wrap="square" rtlCol="0">
            <a:spAutoFit/>
          </a:bodyPr>
          <a:lstStyle/>
          <a:p>
            <a:r>
              <a:rPr lang="sv-SE" sz="2700" b="1" dirty="0" smtClean="0">
                <a:solidFill>
                  <a:schemeClr val="accent2"/>
                </a:solidFill>
                <a:latin typeface="+mj-lt"/>
              </a:rPr>
              <a:t>Stockholms 13 stadsdelsförvaltningar</a:t>
            </a:r>
            <a:endParaRPr lang="sv-SE" sz="2700" b="1" dirty="0">
              <a:solidFill>
                <a:schemeClr val="accent2"/>
              </a:solidFill>
              <a:latin typeface="+mj-lt"/>
            </a:endParaRPr>
          </a:p>
        </p:txBody>
      </p:sp>
    </p:spTree>
    <p:extLst>
      <p:ext uri="{BB962C8B-B14F-4D97-AF65-F5344CB8AC3E}">
        <p14:creationId xmlns:p14="http://schemas.microsoft.com/office/powerpoint/2010/main" val="905538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a:extLst>
              <a:ext uri="{FF2B5EF4-FFF2-40B4-BE49-F238E27FC236}">
                <a16:creationId xmlns:a16="http://schemas.microsoft.com/office/drawing/2014/main" id="{0D12EAB1-9988-9B46-B934-63D5333147F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769" y="6621"/>
            <a:ext cx="12180231" cy="6851379"/>
          </a:xfrm>
          <a:prstGeom prst="rect">
            <a:avLst/>
          </a:prstGeom>
        </p:spPr>
      </p:pic>
      <p:sp>
        <p:nvSpPr>
          <p:cNvPr id="3" name="Platshållare för datum 2"/>
          <p:cNvSpPr>
            <a:spLocks noGrp="1"/>
          </p:cNvSpPr>
          <p:nvPr>
            <p:ph type="dt" sz="half" idx="11"/>
          </p:nvPr>
        </p:nvSpPr>
        <p:spPr/>
        <p:txBody>
          <a:bodyPr/>
          <a:lstStyle/>
          <a:p>
            <a:fld id="{7861D28C-8644-4B3D-80C9-D47233763C37}" type="datetime1">
              <a:rPr lang="sv-SE" smtClean="0"/>
              <a:t>2021-04-20</a:t>
            </a:fld>
            <a:endParaRPr lang="sv-SE" dirty="0"/>
          </a:p>
        </p:txBody>
      </p:sp>
      <p:sp>
        <p:nvSpPr>
          <p:cNvPr id="4" name="Platshållare för bildnummer 3"/>
          <p:cNvSpPr>
            <a:spLocks noGrp="1"/>
          </p:cNvSpPr>
          <p:nvPr>
            <p:ph type="sldNum" sz="quarter" idx="12"/>
          </p:nvPr>
        </p:nvSpPr>
        <p:spPr/>
        <p:txBody>
          <a:bodyPr/>
          <a:lstStyle/>
          <a:p>
            <a:r>
              <a:rPr lang="sv-SE" smtClean="0"/>
              <a:t>Sida </a:t>
            </a:r>
            <a:fld id="{42A5867E-8ECA-40F1-9DD6-AE7AFDFAA899}" type="slidenum">
              <a:rPr lang="sv-SE" smtClean="0"/>
              <a:pPr/>
              <a:t>4</a:t>
            </a:fld>
            <a:endParaRPr lang="sv-SE" dirty="0"/>
          </a:p>
        </p:txBody>
      </p:sp>
      <p:grpSp>
        <p:nvGrpSpPr>
          <p:cNvPr id="11" name="Group 1">
            <a:extLst>
              <a:ext uri="{FF2B5EF4-FFF2-40B4-BE49-F238E27FC236}">
                <a16:creationId xmlns:a16="http://schemas.microsoft.com/office/drawing/2014/main" id="{D6F0010F-5E0A-EA49-8244-850EC90C76A5}"/>
              </a:ext>
            </a:extLst>
          </p:cNvPr>
          <p:cNvGrpSpPr/>
          <p:nvPr/>
        </p:nvGrpSpPr>
        <p:grpSpPr>
          <a:xfrm>
            <a:off x="491814" y="959282"/>
            <a:ext cx="5329169" cy="4718162"/>
            <a:chOff x="564034" y="104352"/>
            <a:chExt cx="5329169" cy="4718162"/>
          </a:xfrm>
        </p:grpSpPr>
        <p:sp>
          <p:nvSpPr>
            <p:cNvPr id="13" name="Rectangle 7">
              <a:extLst>
                <a:ext uri="{FF2B5EF4-FFF2-40B4-BE49-F238E27FC236}">
                  <a16:creationId xmlns:a16="http://schemas.microsoft.com/office/drawing/2014/main" id="{377BF9FE-CF34-F147-B468-D811FE79B3B3}"/>
                </a:ext>
              </a:extLst>
            </p:cNvPr>
            <p:cNvSpPr/>
            <p:nvPr/>
          </p:nvSpPr>
          <p:spPr>
            <a:xfrm>
              <a:off x="564034" y="104352"/>
              <a:ext cx="5329169" cy="2123658"/>
            </a:xfrm>
            <a:prstGeom prst="rect">
              <a:avLst/>
            </a:prstGeom>
          </p:spPr>
          <p:txBody>
            <a:bodyPr wrap="square">
              <a:spAutoFit/>
            </a:bodyPr>
            <a:lstStyle/>
            <a:p>
              <a:pPr lvl="0">
                <a:spcBef>
                  <a:spcPct val="0"/>
                </a:spcBef>
                <a:defRPr/>
              </a:pPr>
              <a:r>
                <a:rPr lang="sv-SE" sz="4400" dirty="0" smtClean="0">
                  <a:solidFill>
                    <a:srgbClr val="C9472D"/>
                  </a:solidFill>
                  <a:latin typeface="Stockholm Type Bold" pitchFamily="50" charset="0"/>
                </a:rPr>
                <a:t>KF:s tre inriktningsmål</a:t>
              </a:r>
            </a:p>
            <a:p>
              <a:pPr lvl="0">
                <a:spcBef>
                  <a:spcPct val="0"/>
                </a:spcBef>
                <a:defRPr/>
              </a:pPr>
              <a:endParaRPr lang="en-US" sz="4400" dirty="0">
                <a:solidFill>
                  <a:srgbClr val="C9472D"/>
                </a:solidFill>
                <a:latin typeface="Stockholm Type Bold" pitchFamily="50" charset="0"/>
              </a:endParaRPr>
            </a:p>
          </p:txBody>
        </p:sp>
        <p:sp>
          <p:nvSpPr>
            <p:cNvPr id="14" name="Platshållare för innehåll 2">
              <a:extLst>
                <a:ext uri="{FF2B5EF4-FFF2-40B4-BE49-F238E27FC236}">
                  <a16:creationId xmlns:a16="http://schemas.microsoft.com/office/drawing/2014/main" id="{6F33A650-687B-AE4C-9A83-AA6E35B20522}"/>
                </a:ext>
              </a:extLst>
            </p:cNvPr>
            <p:cNvSpPr txBox="1">
              <a:spLocks/>
            </p:cNvSpPr>
            <p:nvPr/>
          </p:nvSpPr>
          <p:spPr>
            <a:xfrm>
              <a:off x="564034" y="1762995"/>
              <a:ext cx="5238043" cy="3059519"/>
            </a:xfrm>
            <a:prstGeom prst="rect">
              <a:avLst/>
            </a:prstGeom>
          </p:spPr>
          <p:txBody>
            <a:bodyPr vert="horz" lIns="91440" tIns="45720" rIns="91440" bIns="45720" numCol="1" rtlCol="0" anchor="t">
              <a:noAutofit/>
            </a:bodyP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sv-SE" sz="2400" dirty="0" smtClean="0">
                  <a:solidFill>
                    <a:schemeClr val="tx1"/>
                  </a:solidFill>
                  <a:latin typeface="Stockholm Type Regular" pitchFamily="50" charset="0"/>
                  <a:cs typeface="Arial" panose="020B0604020202020204" pitchFamily="34" charset="0"/>
                </a:rPr>
                <a:t>En modern storstad med möjligheter och valfrihet för alla</a:t>
              </a:r>
            </a:p>
            <a:p>
              <a:pPr marL="285750" indent="-285750">
                <a:buFont typeface="Arial" panose="020B0604020202020204" pitchFamily="34" charset="0"/>
                <a:buChar char="•"/>
              </a:pPr>
              <a:r>
                <a:rPr lang="sv-SE" sz="2400" dirty="0" smtClean="0">
                  <a:solidFill>
                    <a:schemeClr val="tx1"/>
                  </a:solidFill>
                  <a:latin typeface="Stockholm Type Regular" pitchFamily="50" charset="0"/>
                  <a:cs typeface="Arial" panose="020B0604020202020204" pitchFamily="34" charset="0"/>
                </a:rPr>
                <a:t>En hållbart </a:t>
              </a:r>
              <a:r>
                <a:rPr lang="sv-SE" sz="2400" dirty="0">
                  <a:solidFill>
                    <a:schemeClr val="tx1"/>
                  </a:solidFill>
                  <a:latin typeface="Stockholm Type Regular" pitchFamily="50" charset="0"/>
                  <a:cs typeface="Arial" panose="020B0604020202020204" pitchFamily="34" charset="0"/>
                </a:rPr>
                <a:t>växande och </a:t>
              </a:r>
              <a:r>
                <a:rPr lang="sv-SE" sz="2400" dirty="0" smtClean="0">
                  <a:solidFill>
                    <a:schemeClr val="tx1"/>
                  </a:solidFill>
                  <a:latin typeface="Stockholm Type Regular" pitchFamily="50" charset="0"/>
                  <a:cs typeface="Arial" panose="020B0604020202020204" pitchFamily="34" charset="0"/>
                </a:rPr>
                <a:t>dynamisk storstad med hög tillväxt</a:t>
              </a:r>
              <a:endParaRPr lang="sv-SE" sz="2400" dirty="0">
                <a:solidFill>
                  <a:schemeClr val="tx1"/>
                </a:solidFill>
                <a:latin typeface="Stockholm Type Regular" pitchFamily="50" charset="0"/>
                <a:cs typeface="Arial" panose="020B0604020202020204" pitchFamily="34" charset="0"/>
              </a:endParaRPr>
            </a:p>
            <a:p>
              <a:pPr marL="285750" indent="-285750">
                <a:buFont typeface="Arial" panose="020B0604020202020204" pitchFamily="34" charset="0"/>
                <a:buChar char="•"/>
              </a:pPr>
              <a:r>
                <a:rPr lang="sv-SE" sz="2400" dirty="0" smtClean="0">
                  <a:solidFill>
                    <a:schemeClr val="tx1"/>
                  </a:solidFill>
                  <a:latin typeface="Stockholm Type Regular" pitchFamily="50" charset="0"/>
                  <a:cs typeface="Arial" panose="020B0604020202020204" pitchFamily="34" charset="0"/>
                </a:rPr>
                <a:t>En ekonomiskt hållbar och innovativ storstad för framtiden</a:t>
              </a:r>
            </a:p>
            <a:p>
              <a:pPr marL="285750" indent="-285750">
                <a:buFont typeface="Arial" panose="020B0604020202020204" pitchFamily="34" charset="0"/>
                <a:buChar char="•"/>
              </a:pPr>
              <a:endParaRPr lang="sv-SE" sz="1600" dirty="0">
                <a:solidFill>
                  <a:schemeClr val="tx1"/>
                </a:solidFill>
                <a:latin typeface="Stockholm Type Regular" pitchFamily="50" charset="0"/>
                <a:cs typeface="Arial" panose="020B0604020202020204" pitchFamily="34" charset="0"/>
              </a:endParaRPr>
            </a:p>
          </p:txBody>
        </p:sp>
      </p:grpSp>
    </p:spTree>
    <p:extLst>
      <p:ext uri="{BB962C8B-B14F-4D97-AF65-F5344CB8AC3E}">
        <p14:creationId xmlns:p14="http://schemas.microsoft.com/office/powerpoint/2010/main" val="137219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p:txBody>
          <a:bodyPr/>
          <a:lstStyle/>
          <a:p>
            <a:endParaRPr lang="sv-SE"/>
          </a:p>
        </p:txBody>
      </p:sp>
      <p:sp>
        <p:nvSpPr>
          <p:cNvPr id="3" name="Rubrik 2"/>
          <p:cNvSpPr>
            <a:spLocks noGrp="1"/>
          </p:cNvSpPr>
          <p:nvPr>
            <p:ph type="title"/>
          </p:nvPr>
        </p:nvSpPr>
        <p:spPr/>
        <p:txBody>
          <a:bodyPr/>
          <a:lstStyle/>
          <a:p>
            <a:endParaRPr lang="sv-SE"/>
          </a:p>
        </p:txBody>
      </p:sp>
      <p:pic>
        <p:nvPicPr>
          <p:cNvPr id="6" name="Bildobjekt 5"/>
          <p:cNvPicPr>
            <a:picLocks noChangeAspect="1"/>
          </p:cNvPicPr>
          <p:nvPr/>
        </p:nvPicPr>
        <p:blipFill>
          <a:blip r:embed="rId3"/>
          <a:stretch>
            <a:fillRect/>
          </a:stretch>
        </p:blipFill>
        <p:spPr>
          <a:xfrm>
            <a:off x="84071" y="404664"/>
            <a:ext cx="9059929" cy="6400800"/>
          </a:xfrm>
          <a:prstGeom prst="rect">
            <a:avLst/>
          </a:prstGeom>
        </p:spPr>
      </p:pic>
      <p:sp>
        <p:nvSpPr>
          <p:cNvPr id="4" name="Rektangel 3"/>
          <p:cNvSpPr/>
          <p:nvPr/>
        </p:nvSpPr>
        <p:spPr>
          <a:xfrm>
            <a:off x="323528" y="1440000"/>
            <a:ext cx="2664296" cy="37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smtClean="0"/>
          </a:p>
        </p:txBody>
      </p:sp>
      <p:sp>
        <p:nvSpPr>
          <p:cNvPr id="5" name="Rektangel 4"/>
          <p:cNvSpPr/>
          <p:nvPr/>
        </p:nvSpPr>
        <p:spPr>
          <a:xfrm>
            <a:off x="2411760" y="6093296"/>
            <a:ext cx="432048" cy="171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smtClean="0"/>
          </a:p>
        </p:txBody>
      </p:sp>
      <p:sp>
        <p:nvSpPr>
          <p:cNvPr id="7" name="textruta 6"/>
          <p:cNvSpPr txBox="1"/>
          <p:nvPr/>
        </p:nvSpPr>
        <p:spPr>
          <a:xfrm>
            <a:off x="395536" y="4221088"/>
            <a:ext cx="4392488" cy="1107996"/>
          </a:xfrm>
          <a:prstGeom prst="rect">
            <a:avLst/>
          </a:prstGeom>
          <a:noFill/>
        </p:spPr>
        <p:txBody>
          <a:bodyPr wrap="square" rtlCol="0">
            <a:spAutoFit/>
          </a:bodyPr>
          <a:lstStyle/>
          <a:p>
            <a:r>
              <a:rPr lang="sv-SE" sz="6600" dirty="0" smtClean="0">
                <a:latin typeface="Stockholm Type Bold" pitchFamily="50" charset="0"/>
              </a:rPr>
              <a:t>75 904</a:t>
            </a:r>
            <a:endParaRPr lang="sv-SE" sz="6600" dirty="0">
              <a:latin typeface="Stockholm Type Bold" pitchFamily="50" charset="0"/>
            </a:endParaRPr>
          </a:p>
        </p:txBody>
      </p:sp>
    </p:spTree>
    <p:extLst>
      <p:ext uri="{BB962C8B-B14F-4D97-AF65-F5344CB8AC3E}">
        <p14:creationId xmlns:p14="http://schemas.microsoft.com/office/powerpoint/2010/main" val="1073807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085850" y="1844824"/>
            <a:ext cx="1829966"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smtClean="0">
              <a:ln>
                <a:noFill/>
              </a:ln>
              <a:solidFill>
                <a:srgbClr val="FFFFFF"/>
              </a:solidFill>
              <a:effectLst/>
              <a:uLnTx/>
              <a:uFillTx/>
              <a:latin typeface="Arial"/>
              <a:ea typeface="+mn-ea"/>
              <a:cs typeface="+mn-cs"/>
            </a:endParaRPr>
          </a:p>
        </p:txBody>
      </p:sp>
      <p:sp>
        <p:nvSpPr>
          <p:cNvPr id="6" name="Rektangel 5"/>
          <p:cNvSpPr/>
          <p:nvPr/>
        </p:nvSpPr>
        <p:spPr>
          <a:xfrm>
            <a:off x="4572000" y="2276872"/>
            <a:ext cx="182996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smtClean="0">
              <a:ln>
                <a:noFill/>
              </a:ln>
              <a:solidFill>
                <a:srgbClr val="FFFFFF"/>
              </a:solidFill>
              <a:effectLst/>
              <a:uLnTx/>
              <a:uFillTx/>
              <a:latin typeface="Arial"/>
              <a:ea typeface="+mn-ea"/>
              <a:cs typeface="+mn-cs"/>
            </a:endParaRPr>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19" y="1268760"/>
            <a:ext cx="8516961" cy="3744416"/>
          </a:xfrm>
          <a:prstGeom prst="rect">
            <a:avLst/>
          </a:prstGeom>
        </p:spPr>
      </p:pic>
    </p:spTree>
    <p:extLst>
      <p:ext uri="{BB962C8B-B14F-4D97-AF65-F5344CB8AC3E}">
        <p14:creationId xmlns:p14="http://schemas.microsoft.com/office/powerpoint/2010/main" val="2810278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7006" y="546100"/>
            <a:ext cx="3771900" cy="5334000"/>
          </a:xfrm>
        </p:spPr>
      </p:pic>
    </p:spTree>
    <p:extLst>
      <p:ext uri="{BB962C8B-B14F-4D97-AF65-F5344CB8AC3E}">
        <p14:creationId xmlns:p14="http://schemas.microsoft.com/office/powerpoint/2010/main" val="426791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3600" dirty="0" smtClean="0"/>
              <a:t>4 FOKUSOMRÅDEN</a:t>
            </a:r>
            <a:endParaRPr lang="sv-SE" sz="3600" dirty="0"/>
          </a:p>
        </p:txBody>
      </p:sp>
      <p:sp>
        <p:nvSpPr>
          <p:cNvPr id="3" name="Platshållare för innehåll 2"/>
          <p:cNvSpPr>
            <a:spLocks noGrp="1"/>
          </p:cNvSpPr>
          <p:nvPr>
            <p:ph idx="1"/>
          </p:nvPr>
        </p:nvSpPr>
        <p:spPr/>
        <p:txBody>
          <a:bodyPr/>
          <a:lstStyle/>
          <a:p>
            <a:r>
              <a:rPr lang="sv-SE" sz="2400" dirty="0" smtClean="0"/>
              <a:t>Stimulera tillväxt och företagsamhet</a:t>
            </a:r>
          </a:p>
          <a:p>
            <a:r>
              <a:rPr lang="sv-SE" sz="2400" dirty="0" smtClean="0"/>
              <a:t>Förbättra service, tillgänglighet och myndighetsutövning</a:t>
            </a:r>
          </a:p>
          <a:p>
            <a:r>
              <a:rPr lang="sv-SE" sz="2400" dirty="0" smtClean="0"/>
              <a:t>Attraktivare miljöer och bättre framkomlighet</a:t>
            </a:r>
          </a:p>
          <a:p>
            <a:r>
              <a:rPr lang="sv-SE" sz="2400" dirty="0" smtClean="0"/>
              <a:t>Öka tillgången till arbetskraft med relevant kompetens</a:t>
            </a:r>
            <a:endParaRPr lang="sv-SE" sz="2400" dirty="0"/>
          </a:p>
        </p:txBody>
      </p:sp>
    </p:spTree>
    <p:extLst>
      <p:ext uri="{BB962C8B-B14F-4D97-AF65-F5344CB8AC3E}">
        <p14:creationId xmlns:p14="http://schemas.microsoft.com/office/powerpoint/2010/main" val="1193426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Näringslivet i Hässelby-Vällingby är aktivt och bidrar till ett tryggt stadsdelsområde</a:t>
            </a:r>
            <a:endParaRPr lang="sv-SE" dirty="0"/>
          </a:p>
        </p:txBody>
      </p:sp>
      <p:sp>
        <p:nvSpPr>
          <p:cNvPr id="3" name="Platshållare för innehåll 2"/>
          <p:cNvSpPr>
            <a:spLocks noGrp="1"/>
          </p:cNvSpPr>
          <p:nvPr>
            <p:ph idx="1"/>
          </p:nvPr>
        </p:nvSpPr>
        <p:spPr>
          <a:xfrm>
            <a:off x="457200" y="1440001"/>
            <a:ext cx="7787208" cy="4294050"/>
          </a:xfrm>
        </p:spPr>
        <p:txBody>
          <a:bodyPr/>
          <a:lstStyle/>
          <a:p>
            <a:pPr marL="0" indent="0">
              <a:buNone/>
            </a:pPr>
            <a:r>
              <a:rPr lang="sv-SE" sz="2400" dirty="0" smtClean="0"/>
              <a:t>Idag samverkar vi med näringslivet bland annat genom</a:t>
            </a:r>
          </a:p>
          <a:p>
            <a:pPr>
              <a:buFontTx/>
              <a:buChar char="-"/>
            </a:pPr>
            <a:r>
              <a:rPr lang="sv-SE" sz="2400" dirty="0" smtClean="0"/>
              <a:t>Platssamverkan på Hässelby torg</a:t>
            </a:r>
          </a:p>
          <a:p>
            <a:pPr>
              <a:buFontTx/>
              <a:buChar char="-"/>
            </a:pPr>
            <a:r>
              <a:rPr lang="sv-SE" sz="2400" dirty="0" smtClean="0"/>
              <a:t>Platssamverkan i Vällingby centrum</a:t>
            </a:r>
          </a:p>
          <a:p>
            <a:pPr>
              <a:buFontTx/>
              <a:buChar char="-"/>
            </a:pPr>
            <a:r>
              <a:rPr lang="sv-SE" sz="2400" dirty="0" smtClean="0"/>
              <a:t>Samverkan i och runt Åkermyntans centrum</a:t>
            </a:r>
          </a:p>
          <a:p>
            <a:pPr>
              <a:buFontTx/>
              <a:buChar char="-"/>
            </a:pPr>
            <a:r>
              <a:rPr lang="sv-SE" sz="2400" dirty="0" smtClean="0"/>
              <a:t>Samverkan i Hässelby strand</a:t>
            </a:r>
          </a:p>
          <a:p>
            <a:pPr>
              <a:buFontTx/>
              <a:buChar char="-"/>
            </a:pPr>
            <a:r>
              <a:rPr lang="sv-SE" sz="2400" dirty="0" smtClean="0"/>
              <a:t>Samverkan i Råcksta</a:t>
            </a:r>
          </a:p>
          <a:p>
            <a:pPr marL="0" indent="0">
              <a:buNone/>
            </a:pPr>
            <a:r>
              <a:rPr lang="sv-SE" sz="2400" dirty="0" smtClean="0"/>
              <a:t>Sist men inte minst</a:t>
            </a:r>
          </a:p>
          <a:p>
            <a:pPr marL="0" indent="0">
              <a:buNone/>
            </a:pPr>
            <a:r>
              <a:rPr lang="sv-SE" sz="2400" dirty="0" smtClean="0"/>
              <a:t>- </a:t>
            </a:r>
            <a:r>
              <a:rPr lang="sv-SE" sz="2400" dirty="0" err="1" smtClean="0"/>
              <a:t>Vinsta</a:t>
            </a:r>
            <a:r>
              <a:rPr lang="sv-SE" sz="2400" dirty="0" smtClean="0"/>
              <a:t> </a:t>
            </a:r>
            <a:endParaRPr lang="sv-SE" sz="2400" dirty="0"/>
          </a:p>
        </p:txBody>
      </p:sp>
    </p:spTree>
    <p:extLst>
      <p:ext uri="{BB962C8B-B14F-4D97-AF65-F5344CB8AC3E}">
        <p14:creationId xmlns:p14="http://schemas.microsoft.com/office/powerpoint/2010/main" val="3972264308"/>
      </p:ext>
    </p:extLst>
  </p:cSld>
  <p:clrMapOvr>
    <a:masterClrMapping/>
  </p:clrMapOvr>
</p:sld>
</file>

<file path=ppt/theme/theme1.xml><?xml version="1.0" encoding="utf-8"?>
<a:theme xmlns:a="http://schemas.openxmlformats.org/drawingml/2006/main" name="Blank">
  <a:themeElements>
    <a:clrScheme name="Stockholms stads färger">
      <a:dk1>
        <a:srgbClr val="000000"/>
      </a:dk1>
      <a:lt1>
        <a:srgbClr val="FFFFFF"/>
      </a:lt1>
      <a:dk2>
        <a:srgbClr val="683788"/>
      </a:dk2>
      <a:lt2>
        <a:srgbClr val="BCAAD0"/>
      </a:lt2>
      <a:accent1>
        <a:srgbClr val="289D93"/>
      </a:accent1>
      <a:accent2>
        <a:srgbClr val="C40068"/>
      </a:accent2>
      <a:accent3>
        <a:srgbClr val="007EC4"/>
      </a:accent3>
      <a:accent4>
        <a:srgbClr val="B6D7D3"/>
      </a:accent4>
      <a:accent5>
        <a:srgbClr val="E4B1C3"/>
      </a:accent5>
      <a:accent6>
        <a:srgbClr val="ACC7E9"/>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8_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9_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2_Sthlm Presentation">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potx" id="{0DB55524-07EF-44C1-8747-CF1B5E5AC5B3}" vid="{A10E0A3B-2E4F-4225-A22C-A74EB0A09C12}"/>
    </a:ext>
  </a:extLst>
</a:theme>
</file>

<file path=ppt/theme/theme13.xml><?xml version="1.0" encoding="utf-8"?>
<a:theme xmlns:a="http://schemas.openxmlformats.org/drawingml/2006/main" name="Sthlm_Presentation">
  <a:themeElements>
    <a:clrScheme name="Stockholms stads färger">
      <a:dk1>
        <a:srgbClr val="000000"/>
      </a:dk1>
      <a:lt1>
        <a:srgbClr val="FFFFFF"/>
      </a:lt1>
      <a:dk2>
        <a:srgbClr val="007EC4"/>
      </a:dk2>
      <a:lt2>
        <a:srgbClr val="ACC7E9"/>
      </a:lt2>
      <a:accent1>
        <a:srgbClr val="289D9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89D93"/>
        </a:solidFill>
        <a:ln>
          <a:solidFill>
            <a:srgbClr val="289D93"/>
          </a:solid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nehållssidor">
  <a:themeElements>
    <a:clrScheme name="Anpassad 1">
      <a:dk1>
        <a:srgbClr val="000000"/>
      </a:dk1>
      <a:lt1>
        <a:srgbClr val="FFFFFF"/>
      </a:lt1>
      <a:dk2>
        <a:srgbClr val="683788"/>
      </a:dk2>
      <a:lt2>
        <a:srgbClr val="BCAAD0"/>
      </a:lt2>
      <a:accent1>
        <a:srgbClr val="289D93"/>
      </a:accent1>
      <a:accent2>
        <a:srgbClr val="C40068"/>
      </a:accent2>
      <a:accent3>
        <a:srgbClr val="007EC4"/>
      </a:accent3>
      <a:accent4>
        <a:srgbClr val="B6D7D3"/>
      </a:accent4>
      <a:accent5>
        <a:srgbClr val="E4B1C3"/>
      </a:accent5>
      <a:accent6>
        <a:srgbClr val="ACC7E9"/>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Innehållssidor">
  <a:themeElements>
    <a:clrScheme name="Anpassad 1">
      <a:dk1>
        <a:srgbClr val="000000"/>
      </a:dk1>
      <a:lt1>
        <a:srgbClr val="FFFFFF"/>
      </a:lt1>
      <a:dk2>
        <a:srgbClr val="683788"/>
      </a:dk2>
      <a:lt2>
        <a:srgbClr val="BCAAD0"/>
      </a:lt2>
      <a:accent1>
        <a:srgbClr val="289D93"/>
      </a:accent1>
      <a:accent2>
        <a:srgbClr val="C40068"/>
      </a:accent2>
      <a:accent3>
        <a:srgbClr val="007EC4"/>
      </a:accent3>
      <a:accent4>
        <a:srgbClr val="B6D7D3"/>
      </a:accent4>
      <a:accent5>
        <a:srgbClr val="E4B1C3"/>
      </a:accent5>
      <a:accent6>
        <a:srgbClr val="ACC7E9"/>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Innehållssidor">
  <a:themeElements>
    <a:clrScheme name="Anpassad 1">
      <a:dk1>
        <a:srgbClr val="000000"/>
      </a:dk1>
      <a:lt1>
        <a:srgbClr val="FFFFFF"/>
      </a:lt1>
      <a:dk2>
        <a:srgbClr val="683788"/>
      </a:dk2>
      <a:lt2>
        <a:srgbClr val="BCAAD0"/>
      </a:lt2>
      <a:accent1>
        <a:srgbClr val="289D93"/>
      </a:accent1>
      <a:accent2>
        <a:srgbClr val="C40068"/>
      </a:accent2>
      <a:accent3>
        <a:srgbClr val="007EC4"/>
      </a:accent3>
      <a:accent4>
        <a:srgbClr val="B6D7D3"/>
      </a:accent4>
      <a:accent5>
        <a:srgbClr val="E4B1C3"/>
      </a:accent5>
      <a:accent6>
        <a:srgbClr val="ACC7E9"/>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3_Innehållssidor">
  <a:themeElements>
    <a:clrScheme name="Anpassad 1">
      <a:dk1>
        <a:srgbClr val="000000"/>
      </a:dk1>
      <a:lt1>
        <a:srgbClr val="FFFFFF"/>
      </a:lt1>
      <a:dk2>
        <a:srgbClr val="683788"/>
      </a:dk2>
      <a:lt2>
        <a:srgbClr val="BCAAD0"/>
      </a:lt2>
      <a:accent1>
        <a:srgbClr val="289D93"/>
      </a:accent1>
      <a:accent2>
        <a:srgbClr val="C40068"/>
      </a:accent2>
      <a:accent3>
        <a:srgbClr val="007EC4"/>
      </a:accent3>
      <a:accent4>
        <a:srgbClr val="B6D7D3"/>
      </a:accent4>
      <a:accent5>
        <a:srgbClr val="E4B1C3"/>
      </a:accent5>
      <a:accent6>
        <a:srgbClr val="ACC7E9"/>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4_Innehållssidor">
  <a:themeElements>
    <a:clrScheme name="Anpassad 1">
      <a:dk1>
        <a:srgbClr val="000000"/>
      </a:dk1>
      <a:lt1>
        <a:srgbClr val="FFFFFF"/>
      </a:lt1>
      <a:dk2>
        <a:srgbClr val="683788"/>
      </a:dk2>
      <a:lt2>
        <a:srgbClr val="BCAAD0"/>
      </a:lt2>
      <a:accent1>
        <a:srgbClr val="289D93"/>
      </a:accent1>
      <a:accent2>
        <a:srgbClr val="C40068"/>
      </a:accent2>
      <a:accent3>
        <a:srgbClr val="007EC4"/>
      </a:accent3>
      <a:accent4>
        <a:srgbClr val="B6D7D3"/>
      </a:accent4>
      <a:accent5>
        <a:srgbClr val="E4B1C3"/>
      </a:accent5>
      <a:accent6>
        <a:srgbClr val="ACC7E9"/>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5_Innehållssidor">
  <a:themeElements>
    <a:clrScheme name="Anpassad 1">
      <a:dk1>
        <a:srgbClr val="000000"/>
      </a:dk1>
      <a:lt1>
        <a:srgbClr val="FFFFFF"/>
      </a:lt1>
      <a:dk2>
        <a:srgbClr val="683788"/>
      </a:dk2>
      <a:lt2>
        <a:srgbClr val="BCAAD0"/>
      </a:lt2>
      <a:accent1>
        <a:srgbClr val="289D93"/>
      </a:accent1>
      <a:accent2>
        <a:srgbClr val="C40068"/>
      </a:accent2>
      <a:accent3>
        <a:srgbClr val="007EC4"/>
      </a:accent3>
      <a:accent4>
        <a:srgbClr val="B6D7D3"/>
      </a:accent4>
      <a:accent5>
        <a:srgbClr val="E4B1C3"/>
      </a:accent5>
      <a:accent6>
        <a:srgbClr val="ACC7E9"/>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6_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7_Innehållssidor">
  <a:themeElements>
    <a:clrScheme name="Anpassad 1">
      <a:dk1>
        <a:srgbClr val="000000"/>
      </a:dk1>
      <a:lt1>
        <a:srgbClr val="FFFFFF"/>
      </a:lt1>
      <a:dk2>
        <a:srgbClr val="683788"/>
      </a:dk2>
      <a:lt2>
        <a:srgbClr val="BCAAD0"/>
      </a:lt2>
      <a:accent1>
        <a:srgbClr val="289D93"/>
      </a:accent1>
      <a:accent2>
        <a:srgbClr val="C40068"/>
      </a:accent2>
      <a:accent3>
        <a:srgbClr val="007EC4"/>
      </a:accent3>
      <a:accent4>
        <a:srgbClr val="B6D7D3"/>
      </a:accent4>
      <a:accent5>
        <a:srgbClr val="E4B1C3"/>
      </a:accent5>
      <a:accent6>
        <a:srgbClr val="ACC7E9"/>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8844</TotalTime>
  <Words>806</Words>
  <Application>Microsoft Office PowerPoint</Application>
  <PresentationFormat>Bildspel på skärmen (4:3)</PresentationFormat>
  <Paragraphs>87</Paragraphs>
  <Slides>10</Slides>
  <Notes>10</Notes>
  <HiddenSlides>0</HiddenSlides>
  <MMClips>0</MMClips>
  <ScaleCrop>false</ScaleCrop>
  <HeadingPairs>
    <vt:vector size="6" baseType="variant">
      <vt:variant>
        <vt:lpstr>Använt teckensnitt</vt:lpstr>
      </vt:variant>
      <vt:variant>
        <vt:i4>7</vt:i4>
      </vt:variant>
      <vt:variant>
        <vt:lpstr>Tema</vt:lpstr>
      </vt:variant>
      <vt:variant>
        <vt:i4>13</vt:i4>
      </vt:variant>
      <vt:variant>
        <vt:lpstr>Bildrubriker</vt:lpstr>
      </vt:variant>
      <vt:variant>
        <vt:i4>10</vt:i4>
      </vt:variant>
    </vt:vector>
  </HeadingPairs>
  <TitlesOfParts>
    <vt:vector size="30" baseType="lpstr">
      <vt:lpstr>ＭＳ Ｐゴシック</vt:lpstr>
      <vt:lpstr>Arial</vt:lpstr>
      <vt:lpstr>Calibri</vt:lpstr>
      <vt:lpstr>Courier New</vt:lpstr>
      <vt:lpstr>Stockholm Type Bold</vt:lpstr>
      <vt:lpstr>Stockholm Type Regular</vt:lpstr>
      <vt:lpstr>ヒラギノ角ゴ Pro W3</vt:lpstr>
      <vt:lpstr>Blank</vt:lpstr>
      <vt:lpstr>Innehållssidor</vt:lpstr>
      <vt:lpstr>1_Innehållssidor</vt:lpstr>
      <vt:lpstr>2_Innehållssidor</vt:lpstr>
      <vt:lpstr>3_Innehållssidor</vt:lpstr>
      <vt:lpstr>4_Innehållssidor</vt:lpstr>
      <vt:lpstr>5_Innehållssidor</vt:lpstr>
      <vt:lpstr>6_Innehållssidor</vt:lpstr>
      <vt:lpstr>7_Innehållssidor</vt:lpstr>
      <vt:lpstr>8_Innehållssidor</vt:lpstr>
      <vt:lpstr>9_Innehållssidor</vt:lpstr>
      <vt:lpstr>2_Sthlm Presentation</vt:lpstr>
      <vt:lpstr>Sthlm_Presentation</vt:lpstr>
      <vt:lpstr>PowerPoint-presentation</vt:lpstr>
      <vt:lpstr>Så styrs stadsdelsförvaltningen </vt:lpstr>
      <vt:lpstr>PowerPoint-presentation</vt:lpstr>
      <vt:lpstr>PowerPoint-presentation</vt:lpstr>
      <vt:lpstr>PowerPoint-presentation</vt:lpstr>
      <vt:lpstr>PowerPoint-presentation</vt:lpstr>
      <vt:lpstr>PowerPoint-presentation</vt:lpstr>
      <vt:lpstr>4 FOKUSOMRÅDEN</vt:lpstr>
      <vt:lpstr>Näringslivet i Hässelby-Vällingby är aktivt och bidrar till ett tryggt stadsdelsområde</vt:lpstr>
      <vt:lpstr>Fler aktiviteter där samverkan sker</vt:lpstr>
    </vt:vector>
  </TitlesOfParts>
  <Company>Volvo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Introduktion för nyanställda</dc:title>
  <dc:creator>Gunilla Söderholm</dc:creator>
  <cp:lastModifiedBy>Susanna Halldin Olsson</cp:lastModifiedBy>
  <cp:revision>77</cp:revision>
  <cp:lastPrinted>2018-05-15T08:26:50Z</cp:lastPrinted>
  <dcterms:created xsi:type="dcterms:W3CDTF">2016-10-26T14:37:46Z</dcterms:created>
  <dcterms:modified xsi:type="dcterms:W3CDTF">2021-04-20T05:33:52Z</dcterms:modified>
</cp:coreProperties>
</file>